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rts/chart1.xml" ContentType="application/vnd.openxmlformats-officedocument.drawingml.chart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64" r:id="rId4"/>
    <p:sldId id="282" r:id="rId5"/>
    <p:sldId id="284" r:id="rId6"/>
    <p:sldId id="271" r:id="rId7"/>
    <p:sldId id="310" r:id="rId8"/>
    <p:sldId id="311" r:id="rId9"/>
    <p:sldId id="351" r:id="rId10"/>
    <p:sldId id="352" r:id="rId11"/>
    <p:sldId id="354" r:id="rId12"/>
    <p:sldId id="355" r:id="rId13"/>
    <p:sldId id="314" r:id="rId14"/>
    <p:sldId id="356" r:id="rId15"/>
    <p:sldId id="357" r:id="rId16"/>
    <p:sldId id="358" r:id="rId17"/>
    <p:sldId id="316" r:id="rId18"/>
    <p:sldId id="315" r:id="rId19"/>
    <p:sldId id="359" r:id="rId20"/>
    <p:sldId id="360" r:id="rId21"/>
    <p:sldId id="362" r:id="rId22"/>
    <p:sldId id="361" r:id="rId23"/>
    <p:sldId id="280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77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53B111-D41E-9941-A6A0-521F152B51B1}" v="869" dt="2023-03-22T13:32:57.1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3"/>
    <p:restoredTop sz="65000"/>
  </p:normalViewPr>
  <p:slideViewPr>
    <p:cSldViewPr snapToGrid="0" snapToObjects="1">
      <p:cViewPr varScale="1">
        <p:scale>
          <a:sx n="99" d="100"/>
          <a:sy n="99" d="100"/>
        </p:scale>
        <p:origin x="19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AULO CALEMBO BATISTA MENEZES" userId="bbb38dc6-9c5a-4410-a53b-b8b184aca422" providerId="ADAL" clId="{B153B111-D41E-9941-A6A0-521F152B51B1}"/>
    <pc:docChg chg="undo custSel addSld delSld modSld modShowInfo">
      <pc:chgData name="JOÃO PAULO CALEMBO BATISTA MENEZES" userId="bbb38dc6-9c5a-4410-a53b-b8b184aca422" providerId="ADAL" clId="{B153B111-D41E-9941-A6A0-521F152B51B1}" dt="2023-03-22T13:32:57.132" v="1537"/>
      <pc:docMkLst>
        <pc:docMk/>
      </pc:docMkLst>
      <pc:sldChg chg="addSp delSp modSp mod modTransition modAnim modNotesTx">
        <pc:chgData name="JOÃO PAULO CALEMBO BATISTA MENEZES" userId="bbb38dc6-9c5a-4410-a53b-b8b184aca422" providerId="ADAL" clId="{B153B111-D41E-9941-A6A0-521F152B51B1}" dt="2023-03-22T13:17:59.998" v="1506"/>
        <pc:sldMkLst>
          <pc:docMk/>
          <pc:sldMk cId="3207240959" sldId="256"/>
        </pc:sldMkLst>
        <pc:spChg chg="mod">
          <ac:chgData name="JOÃO PAULO CALEMBO BATISTA MENEZES" userId="bbb38dc6-9c5a-4410-a53b-b8b184aca422" providerId="ADAL" clId="{B153B111-D41E-9941-A6A0-521F152B51B1}" dt="2023-03-22T11:20:47.678" v="4" actId="20577"/>
          <ac:spMkLst>
            <pc:docMk/>
            <pc:sldMk cId="3207240959" sldId="256"/>
            <ac:spMk id="2" creationId="{315764B9-CA31-5E49-A934-65A86A33B7B0}"/>
          </ac:spMkLst>
        </pc:spChg>
        <pc:spChg chg="mod">
          <ac:chgData name="JOÃO PAULO CALEMBO BATISTA MENEZES" userId="bbb38dc6-9c5a-4410-a53b-b8b184aca422" providerId="ADAL" clId="{B153B111-D41E-9941-A6A0-521F152B51B1}" dt="2023-03-22T11:22:40.831" v="98" actId="1076"/>
          <ac:spMkLst>
            <pc:docMk/>
            <pc:sldMk cId="3207240959" sldId="256"/>
            <ac:spMk id="3" creationId="{F8074F70-DB6A-734D-AD5F-6882115A21C8}"/>
          </ac:spMkLst>
        </pc:spChg>
        <pc:spChg chg="mod">
          <ac:chgData name="JOÃO PAULO CALEMBO BATISTA MENEZES" userId="bbb38dc6-9c5a-4410-a53b-b8b184aca422" providerId="ADAL" clId="{B153B111-D41E-9941-A6A0-521F152B51B1}" dt="2023-03-22T11:22:44.164" v="99" actId="1076"/>
          <ac:spMkLst>
            <pc:docMk/>
            <pc:sldMk cId="3207240959" sldId="256"/>
            <ac:spMk id="4" creationId="{2DB6F09B-59FD-854E-A62F-0EEFC7C7B618}"/>
          </ac:spMkLst>
        </pc:spChg>
        <pc:spChg chg="mod">
          <ac:chgData name="JOÃO PAULO CALEMBO BATISTA MENEZES" userId="bbb38dc6-9c5a-4410-a53b-b8b184aca422" providerId="ADAL" clId="{B153B111-D41E-9941-A6A0-521F152B51B1}" dt="2023-03-22T11:22:30.848" v="89" actId="1035"/>
          <ac:spMkLst>
            <pc:docMk/>
            <pc:sldMk cId="3207240959" sldId="256"/>
            <ac:spMk id="5" creationId="{7721BC2B-48E0-754A-AB19-2971CF177941}"/>
          </ac:spMkLst>
        </pc:spChg>
        <pc:spChg chg="del mod">
          <ac:chgData name="JOÃO PAULO CALEMBO BATISTA MENEZES" userId="bbb38dc6-9c5a-4410-a53b-b8b184aca422" providerId="ADAL" clId="{B153B111-D41E-9941-A6A0-521F152B51B1}" dt="2023-03-22T11:22:37.202" v="97" actId="478"/>
          <ac:spMkLst>
            <pc:docMk/>
            <pc:sldMk cId="3207240959" sldId="256"/>
            <ac:spMk id="6" creationId="{62142C47-B543-114C-9D3F-C21C01B3A07F}"/>
          </ac:spMkLst>
        </pc:spChg>
        <pc:picChg chg="del">
          <ac:chgData name="JOÃO PAULO CALEMBO BATISTA MENEZES" userId="bbb38dc6-9c5a-4410-a53b-b8b184aca422" providerId="ADAL" clId="{B153B111-D41E-9941-A6A0-521F152B51B1}" dt="2023-03-22T11:23:31.359" v="104" actId="478"/>
          <ac:picMkLst>
            <pc:docMk/>
            <pc:sldMk cId="3207240959" sldId="256"/>
            <ac:picMk id="7" creationId="{A0272E97-89BC-544F-8307-5D0728E0F270}"/>
          </ac:picMkLst>
        </pc:picChg>
        <pc:picChg chg="del">
          <ac:chgData name="JOÃO PAULO CALEMBO BATISTA MENEZES" userId="bbb38dc6-9c5a-4410-a53b-b8b184aca422" providerId="ADAL" clId="{B153B111-D41E-9941-A6A0-521F152B51B1}" dt="2023-03-22T11:31:35.441" v="110" actId="478"/>
          <ac:picMkLst>
            <pc:docMk/>
            <pc:sldMk cId="3207240959" sldId="256"/>
            <ac:picMk id="8" creationId="{F9EAF596-EF16-D44B-B6FC-82CD00BBCB5D}"/>
          </ac:picMkLst>
        </pc:picChg>
        <pc:picChg chg="add mod">
          <ac:chgData name="JOÃO PAULO CALEMBO BATISTA MENEZES" userId="bbb38dc6-9c5a-4410-a53b-b8b184aca422" providerId="ADAL" clId="{B153B111-D41E-9941-A6A0-521F152B51B1}" dt="2023-03-22T11:23:37.598" v="106" actId="1076"/>
          <ac:picMkLst>
            <pc:docMk/>
            <pc:sldMk cId="3207240959" sldId="256"/>
            <ac:picMk id="10" creationId="{C750819B-BF1B-A978-8303-81C67C50677A}"/>
          </ac:picMkLst>
        </pc:picChg>
        <pc:picChg chg="add mod">
          <ac:chgData name="JOÃO PAULO CALEMBO BATISTA MENEZES" userId="bbb38dc6-9c5a-4410-a53b-b8b184aca422" providerId="ADAL" clId="{B153B111-D41E-9941-A6A0-521F152B51B1}" dt="2023-03-22T11:31:52.887" v="114" actId="1076"/>
          <ac:picMkLst>
            <pc:docMk/>
            <pc:sldMk cId="3207240959" sldId="256"/>
            <ac:picMk id="12" creationId="{6A25684C-9881-785C-C1E7-E39113C0F6B6}"/>
          </ac:picMkLst>
        </pc:picChg>
        <pc:picChg chg="add del mod">
          <ac:chgData name="JOÃO PAULO CALEMBO BATISTA MENEZES" userId="bbb38dc6-9c5a-4410-a53b-b8b184aca422" providerId="ADAL" clId="{B153B111-D41E-9941-A6A0-521F152B51B1}" dt="2023-03-22T13:17:41.510" v="1505"/>
          <ac:picMkLst>
            <pc:docMk/>
            <pc:sldMk cId="3207240959" sldId="256"/>
            <ac:picMk id="13" creationId="{29C51FF0-BFBD-7DB8-3FD3-BAB4C4DA311F}"/>
          </ac:picMkLst>
        </pc:picChg>
        <pc:picChg chg="add mod">
          <ac:chgData name="JOÃO PAULO CALEMBO BATISTA MENEZES" userId="bbb38dc6-9c5a-4410-a53b-b8b184aca422" providerId="ADAL" clId="{B153B111-D41E-9941-A6A0-521F152B51B1}" dt="2023-03-22T13:17:59.998" v="1506"/>
          <ac:picMkLst>
            <pc:docMk/>
            <pc:sldMk cId="3207240959" sldId="256"/>
            <ac:picMk id="14" creationId="{75017846-B1CF-CF8E-787E-8618F7C4CBB0}"/>
          </ac:picMkLst>
        </pc:picChg>
      </pc:sldChg>
      <pc:sldChg chg="addSp delSp modSp mod modTransition modAnim">
        <pc:chgData name="JOÃO PAULO CALEMBO BATISTA MENEZES" userId="bbb38dc6-9c5a-4410-a53b-b8b184aca422" providerId="ADAL" clId="{B153B111-D41E-9941-A6A0-521F152B51B1}" dt="2023-03-22T13:19:03.153" v="1509"/>
        <pc:sldMkLst>
          <pc:docMk/>
          <pc:sldMk cId="2754387007" sldId="257"/>
        </pc:sldMkLst>
        <pc:spChg chg="add mod">
          <ac:chgData name="JOÃO PAULO CALEMBO BATISTA MENEZES" userId="bbb38dc6-9c5a-4410-a53b-b8b184aca422" providerId="ADAL" clId="{B153B111-D41E-9941-A6A0-521F152B51B1}" dt="2023-03-22T11:46:00.472" v="292" actId="931"/>
          <ac:spMkLst>
            <pc:docMk/>
            <pc:sldMk cId="2754387007" sldId="257"/>
            <ac:spMk id="9" creationId="{07613057-D267-5F85-D430-0083B167BE08}"/>
          </ac:spMkLst>
        </pc:spChg>
        <pc:spChg chg="add mod">
          <ac:chgData name="JOÃO PAULO CALEMBO BATISTA MENEZES" userId="bbb38dc6-9c5a-4410-a53b-b8b184aca422" providerId="ADAL" clId="{B153B111-D41E-9941-A6A0-521F152B51B1}" dt="2023-03-22T11:46:05.977" v="298"/>
          <ac:spMkLst>
            <pc:docMk/>
            <pc:sldMk cId="2754387007" sldId="257"/>
            <ac:spMk id="13" creationId="{5BCD18FD-BA2F-3277-DAAB-83DD4109DB16}"/>
          </ac:spMkLst>
        </pc:spChg>
        <pc:spChg chg="add del mod">
          <ac:chgData name="JOÃO PAULO CALEMBO BATISTA MENEZES" userId="bbb38dc6-9c5a-4410-a53b-b8b184aca422" providerId="ADAL" clId="{B153B111-D41E-9941-A6A0-521F152B51B1}" dt="2023-03-22T11:47:06.113" v="312" actId="478"/>
          <ac:spMkLst>
            <pc:docMk/>
            <pc:sldMk cId="2754387007" sldId="257"/>
            <ac:spMk id="16" creationId="{6D937F6B-312C-8191-C09E-C254303627EE}"/>
          </ac:spMkLst>
        </pc:spChg>
        <pc:graphicFrameChg chg="mod">
          <ac:chgData name="JOÃO PAULO CALEMBO BATISTA MENEZES" userId="bbb38dc6-9c5a-4410-a53b-b8b184aca422" providerId="ADAL" clId="{B153B111-D41E-9941-A6A0-521F152B51B1}" dt="2023-03-22T11:47:03.436" v="311"/>
          <ac:graphicFrameMkLst>
            <pc:docMk/>
            <pc:sldMk cId="2754387007" sldId="257"/>
            <ac:graphicFrameMk id="6" creationId="{6ACB9D35-371B-DC45-AD04-D6431E1D5962}"/>
          </ac:graphicFrameMkLst>
        </pc:graphicFrameChg>
        <pc:picChg chg="add del mod">
          <ac:chgData name="JOÃO PAULO CALEMBO BATISTA MENEZES" userId="bbb38dc6-9c5a-4410-a53b-b8b184aca422" providerId="ADAL" clId="{B153B111-D41E-9941-A6A0-521F152B51B1}" dt="2023-03-22T11:45:38.075" v="291" actId="478"/>
          <ac:picMkLst>
            <pc:docMk/>
            <pc:sldMk cId="2754387007" sldId="257"/>
            <ac:picMk id="5" creationId="{8C2BC3FB-4FE7-538D-C19C-EF7695C76303}"/>
          </ac:picMkLst>
        </pc:picChg>
        <pc:picChg chg="add del mod">
          <ac:chgData name="JOÃO PAULO CALEMBO BATISTA MENEZES" userId="bbb38dc6-9c5a-4410-a53b-b8b184aca422" providerId="ADAL" clId="{B153B111-D41E-9941-A6A0-521F152B51B1}" dt="2023-03-22T11:46:34.031" v="304" actId="478"/>
          <ac:picMkLst>
            <pc:docMk/>
            <pc:sldMk cId="2754387007" sldId="257"/>
            <ac:picMk id="8" creationId="{7D7FBCBF-CD53-D0DA-A64F-EEA4FD8EAC97}"/>
          </ac:picMkLst>
        </pc:picChg>
        <pc:picChg chg="add del mod">
          <ac:chgData name="JOÃO PAULO CALEMBO BATISTA MENEZES" userId="bbb38dc6-9c5a-4410-a53b-b8b184aca422" providerId="ADAL" clId="{B153B111-D41E-9941-A6A0-521F152B51B1}" dt="2023-03-22T11:46:12.974" v="301" actId="478"/>
          <ac:picMkLst>
            <pc:docMk/>
            <pc:sldMk cId="2754387007" sldId="257"/>
            <ac:picMk id="12" creationId="{7D27B68F-E64E-3ACE-55B5-76216570C9C8}"/>
          </ac:picMkLst>
        </pc:picChg>
        <pc:picChg chg="add del mod modCrop">
          <ac:chgData name="JOÃO PAULO CALEMBO BATISTA MENEZES" userId="bbb38dc6-9c5a-4410-a53b-b8b184aca422" providerId="ADAL" clId="{B153B111-D41E-9941-A6A0-521F152B51B1}" dt="2023-03-22T11:47:06.113" v="312" actId="478"/>
          <ac:picMkLst>
            <pc:docMk/>
            <pc:sldMk cId="2754387007" sldId="257"/>
            <ac:picMk id="15" creationId="{5A1797DA-7815-8847-CCED-F1BF5057D829}"/>
          </ac:picMkLst>
        </pc:picChg>
        <pc:picChg chg="add del mod">
          <ac:chgData name="JOÃO PAULO CALEMBO BATISTA MENEZES" userId="bbb38dc6-9c5a-4410-a53b-b8b184aca422" providerId="ADAL" clId="{B153B111-D41E-9941-A6A0-521F152B51B1}" dt="2023-03-22T13:18:35.323" v="1508"/>
          <ac:picMkLst>
            <pc:docMk/>
            <pc:sldMk cId="2754387007" sldId="257"/>
            <ac:picMk id="17" creationId="{0B982B46-DA09-09A4-2DF6-4148776FAD39}"/>
          </ac:picMkLst>
        </pc:picChg>
        <pc:picChg chg="add mod">
          <ac:chgData name="JOÃO PAULO CALEMBO BATISTA MENEZES" userId="bbb38dc6-9c5a-4410-a53b-b8b184aca422" providerId="ADAL" clId="{B153B111-D41E-9941-A6A0-521F152B51B1}" dt="2023-03-22T13:19:03.153" v="1509"/>
          <ac:picMkLst>
            <pc:docMk/>
            <pc:sldMk cId="2754387007" sldId="257"/>
            <ac:picMk id="18" creationId="{4C83852E-D8B5-99C5-A09E-F4E5561A289B}"/>
          </ac:picMkLst>
        </pc:picChg>
      </pc:sldChg>
      <pc:sldChg chg="addSp delSp modSp mod modTransition modAnim">
        <pc:chgData name="JOÃO PAULO CALEMBO BATISTA MENEZES" userId="bbb38dc6-9c5a-4410-a53b-b8b184aca422" providerId="ADAL" clId="{B153B111-D41E-9941-A6A0-521F152B51B1}" dt="2023-03-22T13:20:46.494" v="1512"/>
        <pc:sldMkLst>
          <pc:docMk/>
          <pc:sldMk cId="3565157450" sldId="264"/>
        </pc:sldMkLst>
        <pc:graphicFrameChg chg="mod">
          <ac:chgData name="JOÃO PAULO CALEMBO BATISTA MENEZES" userId="bbb38dc6-9c5a-4410-a53b-b8b184aca422" providerId="ADAL" clId="{B153B111-D41E-9941-A6A0-521F152B51B1}" dt="2023-03-22T11:55:43.463" v="318" actId="20577"/>
          <ac:graphicFrameMkLst>
            <pc:docMk/>
            <pc:sldMk cId="3565157450" sldId="264"/>
            <ac:graphicFrameMk id="7" creationId="{DD67BEDD-7B0A-164F-B404-810AFA489B09}"/>
          </ac:graphicFrameMkLst>
        </pc:graphicFrameChg>
        <pc:picChg chg="add del mod">
          <ac:chgData name="JOÃO PAULO CALEMBO BATISTA MENEZES" userId="bbb38dc6-9c5a-4410-a53b-b8b184aca422" providerId="ADAL" clId="{B153B111-D41E-9941-A6A0-521F152B51B1}" dt="2023-03-22T13:20:22.929" v="1511"/>
          <ac:picMkLst>
            <pc:docMk/>
            <pc:sldMk cId="3565157450" sldId="264"/>
            <ac:picMk id="3" creationId="{5A3F7AC6-C8A9-4C46-9DF9-D222954AE51D}"/>
          </ac:picMkLst>
        </pc:picChg>
        <pc:picChg chg="add mod">
          <ac:chgData name="JOÃO PAULO CALEMBO BATISTA MENEZES" userId="bbb38dc6-9c5a-4410-a53b-b8b184aca422" providerId="ADAL" clId="{B153B111-D41E-9941-A6A0-521F152B51B1}" dt="2023-03-22T13:20:46.494" v="1512"/>
          <ac:picMkLst>
            <pc:docMk/>
            <pc:sldMk cId="3565157450" sldId="264"/>
            <ac:picMk id="4" creationId="{53AF9259-3982-B1E6-CD1A-27E69745C30E}"/>
          </ac:picMkLst>
        </pc:picChg>
        <pc:picChg chg="mod">
          <ac:chgData name="JOÃO PAULO CALEMBO BATISTA MENEZES" userId="bbb38dc6-9c5a-4410-a53b-b8b184aca422" providerId="ADAL" clId="{B153B111-D41E-9941-A6A0-521F152B51B1}" dt="2023-03-22T12:52:04.523" v="1481" actId="14826"/>
          <ac:picMkLst>
            <pc:docMk/>
            <pc:sldMk cId="3565157450" sldId="264"/>
            <ac:picMk id="13" creationId="{E08FC281-FC0E-D542-8975-D2D84FD7C091}"/>
          </ac:picMkLst>
        </pc:picChg>
      </pc:sldChg>
      <pc:sldChg chg="addSp delSp modSp mod">
        <pc:chgData name="JOÃO PAULO CALEMBO BATISTA MENEZES" userId="bbb38dc6-9c5a-4410-a53b-b8b184aca422" providerId="ADAL" clId="{B153B111-D41E-9941-A6A0-521F152B51B1}" dt="2023-03-22T13:26:19.109" v="1523"/>
        <pc:sldMkLst>
          <pc:docMk/>
          <pc:sldMk cId="1115442332" sldId="271"/>
        </pc:sldMkLst>
        <pc:graphicFrameChg chg="mod">
          <ac:chgData name="JOÃO PAULO CALEMBO BATISTA MENEZES" userId="bbb38dc6-9c5a-4410-a53b-b8b184aca422" providerId="ADAL" clId="{B153B111-D41E-9941-A6A0-521F152B51B1}" dt="2023-03-22T11:59:07.714" v="462" actId="14100"/>
          <ac:graphicFrameMkLst>
            <pc:docMk/>
            <pc:sldMk cId="1115442332" sldId="271"/>
            <ac:graphicFrameMk id="7" creationId="{DD67BEDD-7B0A-164F-B404-810AFA489B09}"/>
          </ac:graphicFrameMkLst>
        </pc:graphicFrameChg>
        <pc:picChg chg="add del mod">
          <ac:chgData name="JOÃO PAULO CALEMBO BATISTA MENEZES" userId="bbb38dc6-9c5a-4410-a53b-b8b184aca422" providerId="ADAL" clId="{B153B111-D41E-9941-A6A0-521F152B51B1}" dt="2023-03-22T12:51:56.265" v="1480" actId="478"/>
          <ac:picMkLst>
            <pc:docMk/>
            <pc:sldMk cId="1115442332" sldId="271"/>
            <ac:picMk id="4" creationId="{1C5451AE-35AA-E0AA-DADC-B3E6CA3467FE}"/>
          </ac:picMkLst>
        </pc:picChg>
        <pc:picChg chg="mod">
          <ac:chgData name="JOÃO PAULO CALEMBO BATISTA MENEZES" userId="bbb38dc6-9c5a-4410-a53b-b8b184aca422" providerId="ADAL" clId="{B153B111-D41E-9941-A6A0-521F152B51B1}" dt="2023-03-22T12:51:54.344" v="1479" actId="14826"/>
          <ac:picMkLst>
            <pc:docMk/>
            <pc:sldMk cId="1115442332" sldId="271"/>
            <ac:picMk id="5" creationId="{35E5EA5B-A46F-284A-8C12-68ED9F4B28D6}"/>
          </ac:picMkLst>
        </pc:picChg>
        <pc:picChg chg="add del mod">
          <ac:chgData name="JOÃO PAULO CALEMBO BATISTA MENEZES" userId="bbb38dc6-9c5a-4410-a53b-b8b184aca422" providerId="ADAL" clId="{B153B111-D41E-9941-A6A0-521F152B51B1}" dt="2023-03-22T12:51:43.776" v="1478" actId="21"/>
          <ac:picMkLst>
            <pc:docMk/>
            <pc:sldMk cId="1115442332" sldId="271"/>
            <ac:picMk id="6" creationId="{F351CE95-CC1A-416E-445B-ACC56932F5FC}"/>
          </ac:picMkLst>
        </pc:picChg>
        <pc:picChg chg="add mod">
          <ac:chgData name="JOÃO PAULO CALEMBO BATISTA MENEZES" userId="bbb38dc6-9c5a-4410-a53b-b8b184aca422" providerId="ADAL" clId="{B153B111-D41E-9941-A6A0-521F152B51B1}" dt="2023-03-22T13:26:19.109" v="1523"/>
          <ac:picMkLst>
            <pc:docMk/>
            <pc:sldMk cId="1115442332" sldId="271"/>
            <ac:picMk id="8" creationId="{441A01A2-4F29-8035-FFF7-3C5DE52224AA}"/>
          </ac:picMkLst>
        </pc:picChg>
      </pc:sldChg>
      <pc:sldChg chg="del">
        <pc:chgData name="JOÃO PAULO CALEMBO BATISTA MENEZES" userId="bbb38dc6-9c5a-4410-a53b-b8b184aca422" providerId="ADAL" clId="{B153B111-D41E-9941-A6A0-521F152B51B1}" dt="2023-03-22T11:59:24.020" v="468" actId="2696"/>
        <pc:sldMkLst>
          <pc:docMk/>
          <pc:sldMk cId="30562527" sldId="272"/>
        </pc:sldMkLst>
      </pc:sldChg>
      <pc:sldChg chg="del">
        <pc:chgData name="JOÃO PAULO CALEMBO BATISTA MENEZES" userId="bbb38dc6-9c5a-4410-a53b-b8b184aca422" providerId="ADAL" clId="{B153B111-D41E-9941-A6A0-521F152B51B1}" dt="2023-03-22T11:59:34.710" v="478" actId="2696"/>
        <pc:sldMkLst>
          <pc:docMk/>
          <pc:sldMk cId="3726597121" sldId="273"/>
        </pc:sldMkLst>
      </pc:sldChg>
      <pc:sldChg chg="del">
        <pc:chgData name="JOÃO PAULO CALEMBO BATISTA MENEZES" userId="bbb38dc6-9c5a-4410-a53b-b8b184aca422" providerId="ADAL" clId="{B153B111-D41E-9941-A6A0-521F152B51B1}" dt="2023-03-22T11:59:39.887" v="483" actId="2696"/>
        <pc:sldMkLst>
          <pc:docMk/>
          <pc:sldMk cId="2871855278" sldId="275"/>
        </pc:sldMkLst>
      </pc:sldChg>
      <pc:sldChg chg="del">
        <pc:chgData name="JOÃO PAULO CALEMBO BATISTA MENEZES" userId="bbb38dc6-9c5a-4410-a53b-b8b184aca422" providerId="ADAL" clId="{B153B111-D41E-9941-A6A0-521F152B51B1}" dt="2023-03-22T12:33:05.098" v="1166" actId="2696"/>
        <pc:sldMkLst>
          <pc:docMk/>
          <pc:sldMk cId="1438885384" sldId="276"/>
        </pc:sldMkLst>
      </pc:sldChg>
      <pc:sldChg chg="del">
        <pc:chgData name="JOÃO PAULO CALEMBO BATISTA MENEZES" userId="bbb38dc6-9c5a-4410-a53b-b8b184aca422" providerId="ADAL" clId="{B153B111-D41E-9941-A6A0-521F152B51B1}" dt="2023-03-22T12:50:44.391" v="1465" actId="2696"/>
        <pc:sldMkLst>
          <pc:docMk/>
          <pc:sldMk cId="356020891" sldId="277"/>
        </pc:sldMkLst>
      </pc:sldChg>
      <pc:sldChg chg="addSp modSp">
        <pc:chgData name="JOÃO PAULO CALEMBO BATISTA MENEZES" userId="bbb38dc6-9c5a-4410-a53b-b8b184aca422" providerId="ADAL" clId="{B153B111-D41E-9941-A6A0-521F152B51B1}" dt="2023-03-22T13:32:57.132" v="1537"/>
        <pc:sldMkLst>
          <pc:docMk/>
          <pc:sldMk cId="1372863454" sldId="280"/>
        </pc:sldMkLst>
        <pc:picChg chg="add mod">
          <ac:chgData name="JOÃO PAULO CALEMBO BATISTA MENEZES" userId="bbb38dc6-9c5a-4410-a53b-b8b184aca422" providerId="ADAL" clId="{B153B111-D41E-9941-A6A0-521F152B51B1}" dt="2023-03-22T13:32:57.132" v="1537"/>
          <ac:picMkLst>
            <pc:docMk/>
            <pc:sldMk cId="1372863454" sldId="280"/>
            <ac:picMk id="2" creationId="{3B43534B-82BB-422A-7666-62FE7A395B45}"/>
          </ac:picMkLst>
        </pc:picChg>
      </pc:sldChg>
      <pc:sldChg chg="del">
        <pc:chgData name="JOÃO PAULO CALEMBO BATISTA MENEZES" userId="bbb38dc6-9c5a-4410-a53b-b8b184aca422" providerId="ADAL" clId="{B153B111-D41E-9941-A6A0-521F152B51B1}" dt="2023-03-22T11:55:54.941" v="319" actId="2696"/>
        <pc:sldMkLst>
          <pc:docMk/>
          <pc:sldMk cId="158110584" sldId="281"/>
        </pc:sldMkLst>
      </pc:sldChg>
      <pc:sldChg chg="addSp delSp modSp modTransition modAnim">
        <pc:chgData name="JOÃO PAULO CALEMBO BATISTA MENEZES" userId="bbb38dc6-9c5a-4410-a53b-b8b184aca422" providerId="ADAL" clId="{B153B111-D41E-9941-A6A0-521F152B51B1}" dt="2023-03-22T13:24:14.251" v="1521"/>
        <pc:sldMkLst>
          <pc:docMk/>
          <pc:sldMk cId="1127746160" sldId="282"/>
        </pc:sldMkLst>
        <pc:picChg chg="add del mod">
          <ac:chgData name="JOÃO PAULO CALEMBO BATISTA MENEZES" userId="bbb38dc6-9c5a-4410-a53b-b8b184aca422" providerId="ADAL" clId="{B153B111-D41E-9941-A6A0-521F152B51B1}" dt="2023-03-22T13:21:52.712" v="1514"/>
          <ac:picMkLst>
            <pc:docMk/>
            <pc:sldMk cId="1127746160" sldId="282"/>
            <ac:picMk id="3" creationId="{96A4F3C9-9575-2260-238D-3E2C7FE66352}"/>
          </ac:picMkLst>
        </pc:picChg>
        <pc:picChg chg="add del mod">
          <ac:chgData name="JOÃO PAULO CALEMBO BATISTA MENEZES" userId="bbb38dc6-9c5a-4410-a53b-b8b184aca422" providerId="ADAL" clId="{B153B111-D41E-9941-A6A0-521F152B51B1}" dt="2023-03-22T13:22:15.531" v="1516"/>
          <ac:picMkLst>
            <pc:docMk/>
            <pc:sldMk cId="1127746160" sldId="282"/>
            <ac:picMk id="5" creationId="{C8EDBC8D-F41E-99AE-C6A7-B5F2E25CA30C}"/>
          </ac:picMkLst>
        </pc:picChg>
        <pc:picChg chg="add del mod">
          <ac:chgData name="JOÃO PAULO CALEMBO BATISTA MENEZES" userId="bbb38dc6-9c5a-4410-a53b-b8b184aca422" providerId="ADAL" clId="{B153B111-D41E-9941-A6A0-521F152B51B1}" dt="2023-03-22T13:22:54.671" v="1518"/>
          <ac:picMkLst>
            <pc:docMk/>
            <pc:sldMk cId="1127746160" sldId="282"/>
            <ac:picMk id="6" creationId="{A6616EB6-6668-AF94-743D-FF00AF57D19E}"/>
          </ac:picMkLst>
        </pc:picChg>
        <pc:picChg chg="add del mod">
          <ac:chgData name="JOÃO PAULO CALEMBO BATISTA MENEZES" userId="bbb38dc6-9c5a-4410-a53b-b8b184aca422" providerId="ADAL" clId="{B153B111-D41E-9941-A6A0-521F152B51B1}" dt="2023-03-22T13:23:29.487" v="1520"/>
          <ac:picMkLst>
            <pc:docMk/>
            <pc:sldMk cId="1127746160" sldId="282"/>
            <ac:picMk id="7" creationId="{02DD96AF-FBC6-0DF1-B12A-8C5254EF4669}"/>
          </ac:picMkLst>
        </pc:picChg>
        <pc:picChg chg="add mod">
          <ac:chgData name="JOÃO PAULO CALEMBO BATISTA MENEZES" userId="bbb38dc6-9c5a-4410-a53b-b8b184aca422" providerId="ADAL" clId="{B153B111-D41E-9941-A6A0-521F152B51B1}" dt="2023-03-22T13:24:14.251" v="1521"/>
          <ac:picMkLst>
            <pc:docMk/>
            <pc:sldMk cId="1127746160" sldId="282"/>
            <ac:picMk id="8" creationId="{7DB6456F-61F0-08B5-D72E-E8C9FFD44F19}"/>
          </ac:picMkLst>
        </pc:picChg>
      </pc:sldChg>
      <pc:sldChg chg="del">
        <pc:chgData name="JOÃO PAULO CALEMBO BATISTA MENEZES" userId="bbb38dc6-9c5a-4410-a53b-b8b184aca422" providerId="ADAL" clId="{B153B111-D41E-9941-A6A0-521F152B51B1}" dt="2023-03-22T11:55:57.990" v="321" actId="2696"/>
        <pc:sldMkLst>
          <pc:docMk/>
          <pc:sldMk cId="2166502238" sldId="283"/>
        </pc:sldMkLst>
      </pc:sldChg>
      <pc:sldChg chg="addSp delSp modSp mod">
        <pc:chgData name="JOÃO PAULO CALEMBO BATISTA MENEZES" userId="bbb38dc6-9c5a-4410-a53b-b8b184aca422" providerId="ADAL" clId="{B153B111-D41E-9941-A6A0-521F152B51B1}" dt="2023-03-22T13:25:10.194" v="1522"/>
        <pc:sldMkLst>
          <pc:docMk/>
          <pc:sldMk cId="3689613216" sldId="284"/>
        </pc:sldMkLst>
        <pc:spChg chg="add mod">
          <ac:chgData name="JOÃO PAULO CALEMBO BATISTA MENEZES" userId="bbb38dc6-9c5a-4410-a53b-b8b184aca422" providerId="ADAL" clId="{B153B111-D41E-9941-A6A0-521F152B51B1}" dt="2023-03-22T11:58:30.340" v="453" actId="14100"/>
          <ac:spMkLst>
            <pc:docMk/>
            <pc:sldMk cId="3689613216" sldId="284"/>
            <ac:spMk id="3" creationId="{87086070-855A-4A4E-16C0-6EF6A5F920DF}"/>
          </ac:spMkLst>
        </pc:spChg>
        <pc:spChg chg="add mod">
          <ac:chgData name="JOÃO PAULO CALEMBO BATISTA MENEZES" userId="bbb38dc6-9c5a-4410-a53b-b8b184aca422" providerId="ADAL" clId="{B153B111-D41E-9941-A6A0-521F152B51B1}" dt="2023-03-22T11:58:08.337" v="448" actId="1035"/>
          <ac:spMkLst>
            <pc:docMk/>
            <pc:sldMk cId="3689613216" sldId="284"/>
            <ac:spMk id="5" creationId="{147E17F7-FFD5-4E62-C148-87C99B7C3CDB}"/>
          </ac:spMkLst>
        </pc:spChg>
        <pc:spChg chg="del">
          <ac:chgData name="JOÃO PAULO CALEMBO BATISTA MENEZES" userId="bbb38dc6-9c5a-4410-a53b-b8b184aca422" providerId="ADAL" clId="{B153B111-D41E-9941-A6A0-521F152B51B1}" dt="2023-03-22T11:56:15.433" v="322" actId="478"/>
          <ac:spMkLst>
            <pc:docMk/>
            <pc:sldMk cId="3689613216" sldId="284"/>
            <ac:spMk id="6" creationId="{A0CA40DD-FB6F-C749-94B8-1306ED025052}"/>
          </ac:spMkLst>
        </pc:spChg>
        <pc:spChg chg="del">
          <ac:chgData name="JOÃO PAULO CALEMBO BATISTA MENEZES" userId="bbb38dc6-9c5a-4410-a53b-b8b184aca422" providerId="ADAL" clId="{B153B111-D41E-9941-A6A0-521F152B51B1}" dt="2023-03-22T11:56:15.433" v="322" actId="478"/>
          <ac:spMkLst>
            <pc:docMk/>
            <pc:sldMk cId="3689613216" sldId="284"/>
            <ac:spMk id="7" creationId="{367B366E-551B-554B-85C2-18D13281A0CA}"/>
          </ac:spMkLst>
        </pc:spChg>
        <pc:spChg chg="mod">
          <ac:chgData name="JOÃO PAULO CALEMBO BATISTA MENEZES" userId="bbb38dc6-9c5a-4410-a53b-b8b184aca422" providerId="ADAL" clId="{B153B111-D41E-9941-A6A0-521F152B51B1}" dt="2023-03-22T11:56:25.399" v="371" actId="1035"/>
          <ac:spMkLst>
            <pc:docMk/>
            <pc:sldMk cId="3689613216" sldId="284"/>
            <ac:spMk id="8" creationId="{C52B9548-F820-9346-81B8-88F0E9FDF451}"/>
          </ac:spMkLst>
        </pc:spChg>
        <pc:spChg chg="mod">
          <ac:chgData name="JOÃO PAULO CALEMBO BATISTA MENEZES" userId="bbb38dc6-9c5a-4410-a53b-b8b184aca422" providerId="ADAL" clId="{B153B111-D41E-9941-A6A0-521F152B51B1}" dt="2023-03-22T11:58:09.573" v="451" actId="1035"/>
          <ac:spMkLst>
            <pc:docMk/>
            <pc:sldMk cId="3689613216" sldId="284"/>
            <ac:spMk id="9" creationId="{7F533A89-5B21-1E41-AE0D-E6BC00552278}"/>
          </ac:spMkLst>
        </pc:spChg>
        <pc:picChg chg="add mod">
          <ac:chgData name="JOÃO PAULO CALEMBO BATISTA MENEZES" userId="bbb38dc6-9c5a-4410-a53b-b8b184aca422" providerId="ADAL" clId="{B153B111-D41E-9941-A6A0-521F152B51B1}" dt="2023-03-22T13:25:10.194" v="1522"/>
          <ac:picMkLst>
            <pc:docMk/>
            <pc:sldMk cId="3689613216" sldId="284"/>
            <ac:picMk id="10" creationId="{40D0BD68-92DA-A113-9DDD-0DB7E7C52C83}"/>
          </ac:picMkLst>
        </pc:picChg>
      </pc:sldChg>
      <pc:sldChg chg="del">
        <pc:chgData name="JOÃO PAULO CALEMBO BATISTA MENEZES" userId="bbb38dc6-9c5a-4410-a53b-b8b184aca422" providerId="ADAL" clId="{B153B111-D41E-9941-A6A0-521F152B51B1}" dt="2023-03-22T11:58:37.851" v="454" actId="2696"/>
        <pc:sldMkLst>
          <pc:docMk/>
          <pc:sldMk cId="2069583520" sldId="285"/>
        </pc:sldMkLst>
      </pc:sldChg>
      <pc:sldChg chg="del">
        <pc:chgData name="JOÃO PAULO CALEMBO BATISTA MENEZES" userId="bbb38dc6-9c5a-4410-a53b-b8b184aca422" providerId="ADAL" clId="{B153B111-D41E-9941-A6A0-521F152B51B1}" dt="2023-03-22T11:59:17.856" v="463" actId="2696"/>
        <pc:sldMkLst>
          <pc:docMk/>
          <pc:sldMk cId="1926174658" sldId="287"/>
        </pc:sldMkLst>
      </pc:sldChg>
      <pc:sldChg chg="del">
        <pc:chgData name="JOÃO PAULO CALEMBO BATISTA MENEZES" userId="bbb38dc6-9c5a-4410-a53b-b8b184aca422" providerId="ADAL" clId="{B153B111-D41E-9941-A6A0-521F152B51B1}" dt="2023-03-22T11:59:18.954" v="464" actId="2696"/>
        <pc:sldMkLst>
          <pc:docMk/>
          <pc:sldMk cId="2937909045" sldId="288"/>
        </pc:sldMkLst>
      </pc:sldChg>
      <pc:sldChg chg="del">
        <pc:chgData name="JOÃO PAULO CALEMBO BATISTA MENEZES" userId="bbb38dc6-9c5a-4410-a53b-b8b184aca422" providerId="ADAL" clId="{B153B111-D41E-9941-A6A0-521F152B51B1}" dt="2023-03-22T11:59:19.655" v="465" actId="2696"/>
        <pc:sldMkLst>
          <pc:docMk/>
          <pc:sldMk cId="37264370" sldId="290"/>
        </pc:sldMkLst>
      </pc:sldChg>
      <pc:sldChg chg="del">
        <pc:chgData name="JOÃO PAULO CALEMBO BATISTA MENEZES" userId="bbb38dc6-9c5a-4410-a53b-b8b184aca422" providerId="ADAL" clId="{B153B111-D41E-9941-A6A0-521F152B51B1}" dt="2023-03-22T11:59:20.778" v="466" actId="2696"/>
        <pc:sldMkLst>
          <pc:docMk/>
          <pc:sldMk cId="2873608756" sldId="291"/>
        </pc:sldMkLst>
      </pc:sldChg>
      <pc:sldChg chg="del">
        <pc:chgData name="JOÃO PAULO CALEMBO BATISTA MENEZES" userId="bbb38dc6-9c5a-4410-a53b-b8b184aca422" providerId="ADAL" clId="{B153B111-D41E-9941-A6A0-521F152B51B1}" dt="2023-03-22T11:59:21.800" v="467" actId="2696"/>
        <pc:sldMkLst>
          <pc:docMk/>
          <pc:sldMk cId="1970409560" sldId="293"/>
        </pc:sldMkLst>
      </pc:sldChg>
      <pc:sldChg chg="del">
        <pc:chgData name="JOÃO PAULO CALEMBO BATISTA MENEZES" userId="bbb38dc6-9c5a-4410-a53b-b8b184aca422" providerId="ADAL" clId="{B153B111-D41E-9941-A6A0-521F152B51B1}" dt="2023-03-22T11:59:27.210" v="469" actId="2696"/>
        <pc:sldMkLst>
          <pc:docMk/>
          <pc:sldMk cId="1587762882" sldId="295"/>
        </pc:sldMkLst>
      </pc:sldChg>
      <pc:sldChg chg="del">
        <pc:chgData name="JOÃO PAULO CALEMBO BATISTA MENEZES" userId="bbb38dc6-9c5a-4410-a53b-b8b184aca422" providerId="ADAL" clId="{B153B111-D41E-9941-A6A0-521F152B51B1}" dt="2023-03-22T11:59:28.559" v="470" actId="2696"/>
        <pc:sldMkLst>
          <pc:docMk/>
          <pc:sldMk cId="179810496" sldId="296"/>
        </pc:sldMkLst>
      </pc:sldChg>
      <pc:sldChg chg="del">
        <pc:chgData name="JOÃO PAULO CALEMBO BATISTA MENEZES" userId="bbb38dc6-9c5a-4410-a53b-b8b184aca422" providerId="ADAL" clId="{B153B111-D41E-9941-A6A0-521F152B51B1}" dt="2023-03-22T11:59:29.437" v="471" actId="2696"/>
        <pc:sldMkLst>
          <pc:docMk/>
          <pc:sldMk cId="1185926582" sldId="297"/>
        </pc:sldMkLst>
      </pc:sldChg>
      <pc:sldChg chg="del">
        <pc:chgData name="JOÃO PAULO CALEMBO BATISTA MENEZES" userId="bbb38dc6-9c5a-4410-a53b-b8b184aca422" providerId="ADAL" clId="{B153B111-D41E-9941-A6A0-521F152B51B1}" dt="2023-03-22T11:59:31.469" v="474" actId="2696"/>
        <pc:sldMkLst>
          <pc:docMk/>
          <pc:sldMk cId="2134170426" sldId="298"/>
        </pc:sldMkLst>
      </pc:sldChg>
      <pc:sldChg chg="del">
        <pc:chgData name="JOÃO PAULO CALEMBO BATISTA MENEZES" userId="bbb38dc6-9c5a-4410-a53b-b8b184aca422" providerId="ADAL" clId="{B153B111-D41E-9941-A6A0-521F152B51B1}" dt="2023-03-22T11:59:29.958" v="472" actId="2696"/>
        <pc:sldMkLst>
          <pc:docMk/>
          <pc:sldMk cId="3944783608" sldId="299"/>
        </pc:sldMkLst>
      </pc:sldChg>
      <pc:sldChg chg="del">
        <pc:chgData name="JOÃO PAULO CALEMBO BATISTA MENEZES" userId="bbb38dc6-9c5a-4410-a53b-b8b184aca422" providerId="ADAL" clId="{B153B111-D41E-9941-A6A0-521F152B51B1}" dt="2023-03-22T11:59:32.436" v="476" actId="2696"/>
        <pc:sldMkLst>
          <pc:docMk/>
          <pc:sldMk cId="2289088645" sldId="300"/>
        </pc:sldMkLst>
      </pc:sldChg>
      <pc:sldChg chg="del">
        <pc:chgData name="JOÃO PAULO CALEMBO BATISTA MENEZES" userId="bbb38dc6-9c5a-4410-a53b-b8b184aca422" providerId="ADAL" clId="{B153B111-D41E-9941-A6A0-521F152B51B1}" dt="2023-03-22T11:59:30.610" v="473" actId="2696"/>
        <pc:sldMkLst>
          <pc:docMk/>
          <pc:sldMk cId="1253336479" sldId="302"/>
        </pc:sldMkLst>
      </pc:sldChg>
      <pc:sldChg chg="del">
        <pc:chgData name="JOÃO PAULO CALEMBO BATISTA MENEZES" userId="bbb38dc6-9c5a-4410-a53b-b8b184aca422" providerId="ADAL" clId="{B153B111-D41E-9941-A6A0-521F152B51B1}" dt="2023-03-22T11:59:31.984" v="475" actId="2696"/>
        <pc:sldMkLst>
          <pc:docMk/>
          <pc:sldMk cId="3800633703" sldId="303"/>
        </pc:sldMkLst>
      </pc:sldChg>
      <pc:sldChg chg="del">
        <pc:chgData name="JOÃO PAULO CALEMBO BATISTA MENEZES" userId="bbb38dc6-9c5a-4410-a53b-b8b184aca422" providerId="ADAL" clId="{B153B111-D41E-9941-A6A0-521F152B51B1}" dt="2023-03-22T11:59:32.945" v="477" actId="2696"/>
        <pc:sldMkLst>
          <pc:docMk/>
          <pc:sldMk cId="3400631044" sldId="304"/>
        </pc:sldMkLst>
      </pc:sldChg>
      <pc:sldChg chg="del">
        <pc:chgData name="JOÃO PAULO CALEMBO BATISTA MENEZES" userId="bbb38dc6-9c5a-4410-a53b-b8b184aca422" providerId="ADAL" clId="{B153B111-D41E-9941-A6A0-521F152B51B1}" dt="2023-03-22T11:59:35.249" v="479" actId="2696"/>
        <pc:sldMkLst>
          <pc:docMk/>
          <pc:sldMk cId="382999903" sldId="305"/>
        </pc:sldMkLst>
      </pc:sldChg>
      <pc:sldChg chg="del">
        <pc:chgData name="JOÃO PAULO CALEMBO BATISTA MENEZES" userId="bbb38dc6-9c5a-4410-a53b-b8b184aca422" providerId="ADAL" clId="{B153B111-D41E-9941-A6A0-521F152B51B1}" dt="2023-03-22T11:59:36.054" v="480" actId="2696"/>
        <pc:sldMkLst>
          <pc:docMk/>
          <pc:sldMk cId="1132381779" sldId="306"/>
        </pc:sldMkLst>
      </pc:sldChg>
      <pc:sldChg chg="del">
        <pc:chgData name="JOÃO PAULO CALEMBO BATISTA MENEZES" userId="bbb38dc6-9c5a-4410-a53b-b8b184aca422" providerId="ADAL" clId="{B153B111-D41E-9941-A6A0-521F152B51B1}" dt="2023-03-22T11:59:36.636" v="481" actId="2696"/>
        <pc:sldMkLst>
          <pc:docMk/>
          <pc:sldMk cId="1331987926" sldId="307"/>
        </pc:sldMkLst>
      </pc:sldChg>
      <pc:sldChg chg="del">
        <pc:chgData name="JOÃO PAULO CALEMBO BATISTA MENEZES" userId="bbb38dc6-9c5a-4410-a53b-b8b184aca422" providerId="ADAL" clId="{B153B111-D41E-9941-A6A0-521F152B51B1}" dt="2023-03-22T11:59:38.588" v="482" actId="2696"/>
        <pc:sldMkLst>
          <pc:docMk/>
          <pc:sldMk cId="200490009" sldId="308"/>
        </pc:sldMkLst>
      </pc:sldChg>
      <pc:sldChg chg="del">
        <pc:chgData name="JOÃO PAULO CALEMBO BATISTA MENEZES" userId="bbb38dc6-9c5a-4410-a53b-b8b184aca422" providerId="ADAL" clId="{B153B111-D41E-9941-A6A0-521F152B51B1}" dt="2023-03-22T11:59:41.429" v="484" actId="2696"/>
        <pc:sldMkLst>
          <pc:docMk/>
          <pc:sldMk cId="3578098847" sldId="309"/>
        </pc:sldMkLst>
      </pc:sldChg>
      <pc:sldChg chg="addSp modSp mod">
        <pc:chgData name="JOÃO PAULO CALEMBO BATISTA MENEZES" userId="bbb38dc6-9c5a-4410-a53b-b8b184aca422" providerId="ADAL" clId="{B153B111-D41E-9941-A6A0-521F152B51B1}" dt="2023-03-22T13:26:19.109" v="1523"/>
        <pc:sldMkLst>
          <pc:docMk/>
          <pc:sldMk cId="2418099599" sldId="310"/>
        </pc:sldMkLst>
        <pc:spChg chg="mod">
          <ac:chgData name="JOÃO PAULO CALEMBO BATISTA MENEZES" userId="bbb38dc6-9c5a-4410-a53b-b8b184aca422" providerId="ADAL" clId="{B153B111-D41E-9941-A6A0-521F152B51B1}" dt="2023-03-22T12:12:29.341" v="659" actId="20577"/>
          <ac:spMkLst>
            <pc:docMk/>
            <pc:sldMk cId="2418099599" sldId="310"/>
            <ac:spMk id="2" creationId="{4F281746-A9CC-AF41-B635-E671A7BB2640}"/>
          </ac:spMkLst>
        </pc:spChg>
        <pc:picChg chg="add mod">
          <ac:chgData name="JOÃO PAULO CALEMBO BATISTA MENEZES" userId="bbb38dc6-9c5a-4410-a53b-b8b184aca422" providerId="ADAL" clId="{B153B111-D41E-9941-A6A0-521F152B51B1}" dt="2023-03-22T13:26:19.109" v="1523"/>
          <ac:picMkLst>
            <pc:docMk/>
            <pc:sldMk cId="2418099599" sldId="310"/>
            <ac:picMk id="3" creationId="{94526377-DF70-D96A-FA4F-B7ECB898E8CC}"/>
          </ac:picMkLst>
        </pc:picChg>
      </pc:sldChg>
      <pc:sldChg chg="addSp modSp mod">
        <pc:chgData name="JOÃO PAULO CALEMBO BATISTA MENEZES" userId="bbb38dc6-9c5a-4410-a53b-b8b184aca422" providerId="ADAL" clId="{B153B111-D41E-9941-A6A0-521F152B51B1}" dt="2023-03-22T13:26:40.621" v="1524"/>
        <pc:sldMkLst>
          <pc:docMk/>
          <pc:sldMk cId="3895861159" sldId="311"/>
        </pc:sldMkLst>
        <pc:spChg chg="mod">
          <ac:chgData name="JOÃO PAULO CALEMBO BATISTA MENEZES" userId="bbb38dc6-9c5a-4410-a53b-b8b184aca422" providerId="ADAL" clId="{B153B111-D41E-9941-A6A0-521F152B51B1}" dt="2023-03-22T12:12:35.025" v="660"/>
          <ac:spMkLst>
            <pc:docMk/>
            <pc:sldMk cId="3895861159" sldId="311"/>
            <ac:spMk id="2" creationId="{4F281746-A9CC-AF41-B635-E671A7BB2640}"/>
          </ac:spMkLst>
        </pc:spChg>
        <pc:graphicFrameChg chg="mod modGraphic">
          <ac:chgData name="JOÃO PAULO CALEMBO BATISTA MENEZES" userId="bbb38dc6-9c5a-4410-a53b-b8b184aca422" providerId="ADAL" clId="{B153B111-D41E-9941-A6A0-521F152B51B1}" dt="2023-03-22T12:00:51.950" v="492" actId="2165"/>
          <ac:graphicFrameMkLst>
            <pc:docMk/>
            <pc:sldMk cId="3895861159" sldId="311"/>
            <ac:graphicFrameMk id="3" creationId="{893C4327-2F75-5B47-BFF3-CA53198F795D}"/>
          </ac:graphicFrameMkLst>
        </pc:graphicFrameChg>
        <pc:picChg chg="add mod">
          <ac:chgData name="JOÃO PAULO CALEMBO BATISTA MENEZES" userId="bbb38dc6-9c5a-4410-a53b-b8b184aca422" providerId="ADAL" clId="{B153B111-D41E-9941-A6A0-521F152B51B1}" dt="2023-03-22T13:26:40.621" v="1524"/>
          <ac:picMkLst>
            <pc:docMk/>
            <pc:sldMk cId="3895861159" sldId="311"/>
            <ac:picMk id="5" creationId="{13787C79-0628-0E4C-3774-5BC1CCEB1969}"/>
          </ac:picMkLst>
        </pc:picChg>
      </pc:sldChg>
      <pc:sldChg chg="delSp modSp del mod delAnim">
        <pc:chgData name="JOÃO PAULO CALEMBO BATISTA MENEZES" userId="bbb38dc6-9c5a-4410-a53b-b8b184aca422" providerId="ADAL" clId="{B153B111-D41E-9941-A6A0-521F152B51B1}" dt="2023-03-22T12:03:19.141" v="509" actId="2696"/>
        <pc:sldMkLst>
          <pc:docMk/>
          <pc:sldMk cId="823218318" sldId="312"/>
        </pc:sldMkLst>
        <pc:spChg chg="del">
          <ac:chgData name="JOÃO PAULO CALEMBO BATISTA MENEZES" userId="bbb38dc6-9c5a-4410-a53b-b8b184aca422" providerId="ADAL" clId="{B153B111-D41E-9941-A6A0-521F152B51B1}" dt="2023-03-22T12:01:01.250" v="493" actId="478"/>
          <ac:spMkLst>
            <pc:docMk/>
            <pc:sldMk cId="823218318" sldId="312"/>
            <ac:spMk id="6" creationId="{1A322067-61C7-8747-AC1F-475A999DEB4E}"/>
          </ac:spMkLst>
        </pc:spChg>
        <pc:spChg chg="mod">
          <ac:chgData name="JOÃO PAULO CALEMBO BATISTA MENEZES" userId="bbb38dc6-9c5a-4410-a53b-b8b184aca422" providerId="ADAL" clId="{B153B111-D41E-9941-A6A0-521F152B51B1}" dt="2023-03-22T12:01:15.154" v="495" actId="20577"/>
          <ac:spMkLst>
            <pc:docMk/>
            <pc:sldMk cId="823218318" sldId="312"/>
            <ac:spMk id="7" creationId="{E937FCFB-6611-9148-B5C3-4B9308C132A4}"/>
          </ac:spMkLst>
        </pc:spChg>
        <pc:spChg chg="del">
          <ac:chgData name="JOÃO PAULO CALEMBO BATISTA MENEZES" userId="bbb38dc6-9c5a-4410-a53b-b8b184aca422" providerId="ADAL" clId="{B153B111-D41E-9941-A6A0-521F152B51B1}" dt="2023-03-22T12:01:04.310" v="494" actId="478"/>
          <ac:spMkLst>
            <pc:docMk/>
            <pc:sldMk cId="823218318" sldId="312"/>
            <ac:spMk id="8" creationId="{4B9DE8D7-DEBB-BE41-A2E3-389C892842F5}"/>
          </ac:spMkLst>
        </pc:spChg>
      </pc:sldChg>
      <pc:sldChg chg="del">
        <pc:chgData name="JOÃO PAULO CALEMBO BATISTA MENEZES" userId="bbb38dc6-9c5a-4410-a53b-b8b184aca422" providerId="ADAL" clId="{B153B111-D41E-9941-A6A0-521F152B51B1}" dt="2023-03-22T12:01:34.646" v="496" actId="2696"/>
        <pc:sldMkLst>
          <pc:docMk/>
          <pc:sldMk cId="2973377358" sldId="313"/>
        </pc:sldMkLst>
      </pc:sldChg>
      <pc:sldChg chg="addSp modSp mod modNotesTx">
        <pc:chgData name="JOÃO PAULO CALEMBO BATISTA MENEZES" userId="bbb38dc6-9c5a-4410-a53b-b8b184aca422" providerId="ADAL" clId="{B153B111-D41E-9941-A6A0-521F152B51B1}" dt="2023-03-22T13:29:42.568" v="1531"/>
        <pc:sldMkLst>
          <pc:docMk/>
          <pc:sldMk cId="3669779711" sldId="314"/>
        </pc:sldMkLst>
        <pc:spChg chg="mod">
          <ac:chgData name="JOÃO PAULO CALEMBO BATISTA MENEZES" userId="bbb38dc6-9c5a-4410-a53b-b8b184aca422" providerId="ADAL" clId="{B153B111-D41E-9941-A6A0-521F152B51B1}" dt="2023-03-22T12:13:35.005" v="702" actId="20577"/>
          <ac:spMkLst>
            <pc:docMk/>
            <pc:sldMk cId="3669779711" sldId="314"/>
            <ac:spMk id="2" creationId="{4F281746-A9CC-AF41-B635-E671A7BB2640}"/>
          </ac:spMkLst>
        </pc:spChg>
        <pc:graphicFrameChg chg="mod">
          <ac:chgData name="JOÃO PAULO CALEMBO BATISTA MENEZES" userId="bbb38dc6-9c5a-4410-a53b-b8b184aca422" providerId="ADAL" clId="{B153B111-D41E-9941-A6A0-521F152B51B1}" dt="2023-03-22T12:15:27.739" v="744" actId="20577"/>
          <ac:graphicFrameMkLst>
            <pc:docMk/>
            <pc:sldMk cId="3669779711" sldId="314"/>
            <ac:graphicFrameMk id="6" creationId="{F5BDEADF-454C-F24E-B0C8-63E1AF2642AF}"/>
          </ac:graphicFrameMkLst>
        </pc:graphicFrameChg>
        <pc:picChg chg="add mod">
          <ac:chgData name="JOÃO PAULO CALEMBO BATISTA MENEZES" userId="bbb38dc6-9c5a-4410-a53b-b8b184aca422" providerId="ADAL" clId="{B153B111-D41E-9941-A6A0-521F152B51B1}" dt="2023-03-22T13:29:42.568" v="1531"/>
          <ac:picMkLst>
            <pc:docMk/>
            <pc:sldMk cId="3669779711" sldId="314"/>
            <ac:picMk id="3" creationId="{380612CF-1455-52FC-8882-DEB358F93F88}"/>
          </ac:picMkLst>
        </pc:picChg>
      </pc:sldChg>
      <pc:sldChg chg="addSp delSp modSp mod">
        <pc:chgData name="JOÃO PAULO CALEMBO BATISTA MENEZES" userId="bbb38dc6-9c5a-4410-a53b-b8b184aca422" providerId="ADAL" clId="{B153B111-D41E-9941-A6A0-521F152B51B1}" dt="2023-03-22T13:32:57.132" v="1537"/>
        <pc:sldMkLst>
          <pc:docMk/>
          <pc:sldMk cId="2687236661" sldId="315"/>
        </pc:sldMkLst>
        <pc:spChg chg="mod">
          <ac:chgData name="JOÃO PAULO CALEMBO BATISTA MENEZES" userId="bbb38dc6-9c5a-4410-a53b-b8b184aca422" providerId="ADAL" clId="{B153B111-D41E-9941-A6A0-521F152B51B1}" dt="2023-03-22T12:33:48.992" v="1196"/>
          <ac:spMkLst>
            <pc:docMk/>
            <pc:sldMk cId="2687236661" sldId="315"/>
            <ac:spMk id="2" creationId="{4F281746-A9CC-AF41-B635-E671A7BB2640}"/>
          </ac:spMkLst>
        </pc:spChg>
        <pc:spChg chg="del">
          <ac:chgData name="JOÃO PAULO CALEMBO BATISTA MENEZES" userId="bbb38dc6-9c5a-4410-a53b-b8b184aca422" providerId="ADAL" clId="{B153B111-D41E-9941-A6A0-521F152B51B1}" dt="2023-03-22T12:33:37.200" v="1195" actId="478"/>
          <ac:spMkLst>
            <pc:docMk/>
            <pc:sldMk cId="2687236661" sldId="315"/>
            <ac:spMk id="7" creationId="{E937FCFB-6611-9148-B5C3-4B9308C132A4}"/>
          </ac:spMkLst>
        </pc:spChg>
        <pc:picChg chg="add mod">
          <ac:chgData name="JOÃO PAULO CALEMBO BATISTA MENEZES" userId="bbb38dc6-9c5a-4410-a53b-b8b184aca422" providerId="ADAL" clId="{B153B111-D41E-9941-A6A0-521F152B51B1}" dt="2023-03-22T13:32:57.132" v="1537"/>
          <ac:picMkLst>
            <pc:docMk/>
            <pc:sldMk cId="2687236661" sldId="315"/>
            <ac:picMk id="3" creationId="{80BF68B3-8AFF-BEDB-D110-87C07B1181C0}"/>
          </ac:picMkLst>
        </pc:picChg>
      </pc:sldChg>
      <pc:sldChg chg="addSp delSp modSp mod">
        <pc:chgData name="JOÃO PAULO CALEMBO BATISTA MENEZES" userId="bbb38dc6-9c5a-4410-a53b-b8b184aca422" providerId="ADAL" clId="{B153B111-D41E-9941-A6A0-521F152B51B1}" dt="2023-03-22T13:32:57.132" v="1537"/>
        <pc:sldMkLst>
          <pc:docMk/>
          <pc:sldMk cId="306072658" sldId="316"/>
        </pc:sldMkLst>
        <pc:spChg chg="mod">
          <ac:chgData name="JOÃO PAULO CALEMBO BATISTA MENEZES" userId="bbb38dc6-9c5a-4410-a53b-b8b184aca422" providerId="ADAL" clId="{B153B111-D41E-9941-A6A0-521F152B51B1}" dt="2023-03-22T12:33:18.229" v="1192" actId="20577"/>
          <ac:spMkLst>
            <pc:docMk/>
            <pc:sldMk cId="306072658" sldId="316"/>
            <ac:spMk id="2" creationId="{4F281746-A9CC-AF41-B635-E671A7BB2640}"/>
          </ac:spMkLst>
        </pc:spChg>
        <pc:spChg chg="del">
          <ac:chgData name="JOÃO PAULO CALEMBO BATISTA MENEZES" userId="bbb38dc6-9c5a-4410-a53b-b8b184aca422" providerId="ADAL" clId="{B153B111-D41E-9941-A6A0-521F152B51B1}" dt="2023-03-22T12:33:21.830" v="1193" actId="478"/>
          <ac:spMkLst>
            <pc:docMk/>
            <pc:sldMk cId="306072658" sldId="316"/>
            <ac:spMk id="7" creationId="{E937FCFB-6611-9148-B5C3-4B9308C132A4}"/>
          </ac:spMkLst>
        </pc:spChg>
        <pc:graphicFrameChg chg="mod">
          <ac:chgData name="JOÃO PAULO CALEMBO BATISTA MENEZES" userId="bbb38dc6-9c5a-4410-a53b-b8b184aca422" providerId="ADAL" clId="{B153B111-D41E-9941-A6A0-521F152B51B1}" dt="2023-03-22T12:33:25.753" v="1194" actId="1076"/>
          <ac:graphicFrameMkLst>
            <pc:docMk/>
            <pc:sldMk cId="306072658" sldId="316"/>
            <ac:graphicFrameMk id="6" creationId="{9A268FBC-90AE-AB48-9890-76A4E26F49F8}"/>
          </ac:graphicFrameMkLst>
        </pc:graphicFrameChg>
        <pc:picChg chg="add mod">
          <ac:chgData name="JOÃO PAULO CALEMBO BATISTA MENEZES" userId="bbb38dc6-9c5a-4410-a53b-b8b184aca422" providerId="ADAL" clId="{B153B111-D41E-9941-A6A0-521F152B51B1}" dt="2023-03-22T13:32:57.132" v="1537"/>
          <ac:picMkLst>
            <pc:docMk/>
            <pc:sldMk cId="306072658" sldId="316"/>
            <ac:picMk id="3" creationId="{5B06E724-483B-9F3D-B73F-6C2F4009E331}"/>
          </ac:picMkLst>
        </pc:picChg>
      </pc:sldChg>
      <pc:sldChg chg="del">
        <pc:chgData name="JOÃO PAULO CALEMBO BATISTA MENEZES" userId="bbb38dc6-9c5a-4410-a53b-b8b184aca422" providerId="ADAL" clId="{B153B111-D41E-9941-A6A0-521F152B51B1}" dt="2023-03-22T12:37:56.381" v="1197" actId="2696"/>
        <pc:sldMkLst>
          <pc:docMk/>
          <pc:sldMk cId="474793021" sldId="317"/>
        </pc:sldMkLst>
      </pc:sldChg>
      <pc:sldChg chg="del">
        <pc:chgData name="JOÃO PAULO CALEMBO BATISTA MENEZES" userId="bbb38dc6-9c5a-4410-a53b-b8b184aca422" providerId="ADAL" clId="{B153B111-D41E-9941-A6A0-521F152B51B1}" dt="2023-03-22T12:37:59.464" v="1203" actId="2696"/>
        <pc:sldMkLst>
          <pc:docMk/>
          <pc:sldMk cId="3600643519" sldId="318"/>
        </pc:sldMkLst>
      </pc:sldChg>
      <pc:sldChg chg="del">
        <pc:chgData name="JOÃO PAULO CALEMBO BATISTA MENEZES" userId="bbb38dc6-9c5a-4410-a53b-b8b184aca422" providerId="ADAL" clId="{B153B111-D41E-9941-A6A0-521F152B51B1}" dt="2023-03-22T12:37:56.954" v="1198" actId="2696"/>
        <pc:sldMkLst>
          <pc:docMk/>
          <pc:sldMk cId="3510892865" sldId="319"/>
        </pc:sldMkLst>
      </pc:sldChg>
      <pc:sldChg chg="del">
        <pc:chgData name="JOÃO PAULO CALEMBO BATISTA MENEZES" userId="bbb38dc6-9c5a-4410-a53b-b8b184aca422" providerId="ADAL" clId="{B153B111-D41E-9941-A6A0-521F152B51B1}" dt="2023-03-22T12:37:59.933" v="1204" actId="2696"/>
        <pc:sldMkLst>
          <pc:docMk/>
          <pc:sldMk cId="2462094889" sldId="320"/>
        </pc:sldMkLst>
      </pc:sldChg>
      <pc:sldChg chg="del">
        <pc:chgData name="JOÃO PAULO CALEMBO BATISTA MENEZES" userId="bbb38dc6-9c5a-4410-a53b-b8b184aca422" providerId="ADAL" clId="{B153B111-D41E-9941-A6A0-521F152B51B1}" dt="2023-03-22T12:38:00.414" v="1205" actId="2696"/>
        <pc:sldMkLst>
          <pc:docMk/>
          <pc:sldMk cId="467257221" sldId="321"/>
        </pc:sldMkLst>
      </pc:sldChg>
      <pc:sldChg chg="del">
        <pc:chgData name="JOÃO PAULO CALEMBO BATISTA MENEZES" userId="bbb38dc6-9c5a-4410-a53b-b8b184aca422" providerId="ADAL" clId="{B153B111-D41E-9941-A6A0-521F152B51B1}" dt="2023-03-22T12:37:58.126" v="1200" actId="2696"/>
        <pc:sldMkLst>
          <pc:docMk/>
          <pc:sldMk cId="712543264" sldId="322"/>
        </pc:sldMkLst>
      </pc:sldChg>
      <pc:sldChg chg="del">
        <pc:chgData name="JOÃO PAULO CALEMBO BATISTA MENEZES" userId="bbb38dc6-9c5a-4410-a53b-b8b184aca422" providerId="ADAL" clId="{B153B111-D41E-9941-A6A0-521F152B51B1}" dt="2023-03-22T12:37:58.471" v="1201" actId="2696"/>
        <pc:sldMkLst>
          <pc:docMk/>
          <pc:sldMk cId="1915855434" sldId="323"/>
        </pc:sldMkLst>
      </pc:sldChg>
      <pc:sldChg chg="del">
        <pc:chgData name="JOÃO PAULO CALEMBO BATISTA MENEZES" userId="bbb38dc6-9c5a-4410-a53b-b8b184aca422" providerId="ADAL" clId="{B153B111-D41E-9941-A6A0-521F152B51B1}" dt="2023-03-22T12:37:58.901" v="1202" actId="2696"/>
        <pc:sldMkLst>
          <pc:docMk/>
          <pc:sldMk cId="225042221" sldId="324"/>
        </pc:sldMkLst>
      </pc:sldChg>
      <pc:sldChg chg="del">
        <pc:chgData name="JOÃO PAULO CALEMBO BATISTA MENEZES" userId="bbb38dc6-9c5a-4410-a53b-b8b184aca422" providerId="ADAL" clId="{B153B111-D41E-9941-A6A0-521F152B51B1}" dt="2023-03-22T12:38:01.891" v="1206" actId="2696"/>
        <pc:sldMkLst>
          <pc:docMk/>
          <pc:sldMk cId="2475752681" sldId="325"/>
        </pc:sldMkLst>
      </pc:sldChg>
      <pc:sldChg chg="del">
        <pc:chgData name="JOÃO PAULO CALEMBO BATISTA MENEZES" userId="bbb38dc6-9c5a-4410-a53b-b8b184aca422" providerId="ADAL" clId="{B153B111-D41E-9941-A6A0-521F152B51B1}" dt="2023-03-22T12:38:02.507" v="1207" actId="2696"/>
        <pc:sldMkLst>
          <pc:docMk/>
          <pc:sldMk cId="225587221" sldId="326"/>
        </pc:sldMkLst>
      </pc:sldChg>
      <pc:sldChg chg="del">
        <pc:chgData name="JOÃO PAULO CALEMBO BATISTA MENEZES" userId="bbb38dc6-9c5a-4410-a53b-b8b184aca422" providerId="ADAL" clId="{B153B111-D41E-9941-A6A0-521F152B51B1}" dt="2023-03-22T12:38:02.917" v="1208" actId="2696"/>
        <pc:sldMkLst>
          <pc:docMk/>
          <pc:sldMk cId="3412302495" sldId="327"/>
        </pc:sldMkLst>
      </pc:sldChg>
      <pc:sldChg chg="del">
        <pc:chgData name="JOÃO PAULO CALEMBO BATISTA MENEZES" userId="bbb38dc6-9c5a-4410-a53b-b8b184aca422" providerId="ADAL" clId="{B153B111-D41E-9941-A6A0-521F152B51B1}" dt="2023-03-22T12:47:49.733" v="1459" actId="2696"/>
        <pc:sldMkLst>
          <pc:docMk/>
          <pc:sldMk cId="753330765" sldId="328"/>
        </pc:sldMkLst>
      </pc:sldChg>
      <pc:sldChg chg="del">
        <pc:chgData name="JOÃO PAULO CALEMBO BATISTA MENEZES" userId="bbb38dc6-9c5a-4410-a53b-b8b184aca422" providerId="ADAL" clId="{B153B111-D41E-9941-A6A0-521F152B51B1}" dt="2023-03-22T12:38:03.266" v="1209" actId="2696"/>
        <pc:sldMkLst>
          <pc:docMk/>
          <pc:sldMk cId="1470396325" sldId="329"/>
        </pc:sldMkLst>
      </pc:sldChg>
      <pc:sldChg chg="del">
        <pc:chgData name="JOÃO PAULO CALEMBO BATISTA MENEZES" userId="bbb38dc6-9c5a-4410-a53b-b8b184aca422" providerId="ADAL" clId="{B153B111-D41E-9941-A6A0-521F152B51B1}" dt="2023-03-22T12:38:03.627" v="1210" actId="2696"/>
        <pc:sldMkLst>
          <pc:docMk/>
          <pc:sldMk cId="540684464" sldId="330"/>
        </pc:sldMkLst>
      </pc:sldChg>
      <pc:sldChg chg="del">
        <pc:chgData name="JOÃO PAULO CALEMBO BATISTA MENEZES" userId="bbb38dc6-9c5a-4410-a53b-b8b184aca422" providerId="ADAL" clId="{B153B111-D41E-9941-A6A0-521F152B51B1}" dt="2023-03-22T12:38:04.052" v="1211" actId="2696"/>
        <pc:sldMkLst>
          <pc:docMk/>
          <pc:sldMk cId="150080625" sldId="331"/>
        </pc:sldMkLst>
      </pc:sldChg>
      <pc:sldChg chg="del">
        <pc:chgData name="JOÃO PAULO CALEMBO BATISTA MENEZES" userId="bbb38dc6-9c5a-4410-a53b-b8b184aca422" providerId="ADAL" clId="{B153B111-D41E-9941-A6A0-521F152B51B1}" dt="2023-03-22T12:38:04.463" v="1212" actId="2696"/>
        <pc:sldMkLst>
          <pc:docMk/>
          <pc:sldMk cId="1110866888" sldId="332"/>
        </pc:sldMkLst>
      </pc:sldChg>
      <pc:sldChg chg="del">
        <pc:chgData name="JOÃO PAULO CALEMBO BATISTA MENEZES" userId="bbb38dc6-9c5a-4410-a53b-b8b184aca422" providerId="ADAL" clId="{B153B111-D41E-9941-A6A0-521F152B51B1}" dt="2023-03-22T12:47:50.872" v="1460" actId="2696"/>
        <pc:sldMkLst>
          <pc:docMk/>
          <pc:sldMk cId="935505932" sldId="333"/>
        </pc:sldMkLst>
      </pc:sldChg>
      <pc:sldChg chg="del">
        <pc:chgData name="JOÃO PAULO CALEMBO BATISTA MENEZES" userId="bbb38dc6-9c5a-4410-a53b-b8b184aca422" providerId="ADAL" clId="{B153B111-D41E-9941-A6A0-521F152B51B1}" dt="2023-03-22T12:47:51.393" v="1461" actId="2696"/>
        <pc:sldMkLst>
          <pc:docMk/>
          <pc:sldMk cId="1906693693" sldId="334"/>
        </pc:sldMkLst>
      </pc:sldChg>
      <pc:sldChg chg="del">
        <pc:chgData name="JOÃO PAULO CALEMBO BATISTA MENEZES" userId="bbb38dc6-9c5a-4410-a53b-b8b184aca422" providerId="ADAL" clId="{B153B111-D41E-9941-A6A0-521F152B51B1}" dt="2023-03-22T12:47:51.893" v="1462" actId="2696"/>
        <pc:sldMkLst>
          <pc:docMk/>
          <pc:sldMk cId="705009682" sldId="335"/>
        </pc:sldMkLst>
      </pc:sldChg>
      <pc:sldChg chg="del">
        <pc:chgData name="JOÃO PAULO CALEMBO BATISTA MENEZES" userId="bbb38dc6-9c5a-4410-a53b-b8b184aca422" providerId="ADAL" clId="{B153B111-D41E-9941-A6A0-521F152B51B1}" dt="2023-03-22T12:47:52.255" v="1463" actId="2696"/>
        <pc:sldMkLst>
          <pc:docMk/>
          <pc:sldMk cId="3271208527" sldId="336"/>
        </pc:sldMkLst>
      </pc:sldChg>
      <pc:sldChg chg="add del">
        <pc:chgData name="JOÃO PAULO CALEMBO BATISTA MENEZES" userId="bbb38dc6-9c5a-4410-a53b-b8b184aca422" providerId="ADAL" clId="{B153B111-D41E-9941-A6A0-521F152B51B1}" dt="2023-03-22T12:47:48.208" v="1458" actId="2696"/>
        <pc:sldMkLst>
          <pc:docMk/>
          <pc:sldMk cId="414261540" sldId="337"/>
        </pc:sldMkLst>
      </pc:sldChg>
      <pc:sldChg chg="del">
        <pc:chgData name="JOÃO PAULO CALEMBO BATISTA MENEZES" userId="bbb38dc6-9c5a-4410-a53b-b8b184aca422" providerId="ADAL" clId="{B153B111-D41E-9941-A6A0-521F152B51B1}" dt="2023-03-22T12:47:52.682" v="1464" actId="2696"/>
        <pc:sldMkLst>
          <pc:docMk/>
          <pc:sldMk cId="3338042567" sldId="339"/>
        </pc:sldMkLst>
      </pc:sldChg>
      <pc:sldChg chg="del">
        <pc:chgData name="JOÃO PAULO CALEMBO BATISTA MENEZES" userId="bbb38dc6-9c5a-4410-a53b-b8b184aca422" providerId="ADAL" clId="{B153B111-D41E-9941-A6A0-521F152B51B1}" dt="2023-03-22T12:50:47.364" v="1466" actId="2696"/>
        <pc:sldMkLst>
          <pc:docMk/>
          <pc:sldMk cId="637176639" sldId="340"/>
        </pc:sldMkLst>
      </pc:sldChg>
      <pc:sldChg chg="del">
        <pc:chgData name="JOÃO PAULO CALEMBO BATISTA MENEZES" userId="bbb38dc6-9c5a-4410-a53b-b8b184aca422" providerId="ADAL" clId="{B153B111-D41E-9941-A6A0-521F152B51B1}" dt="2023-03-22T12:50:48.299" v="1467" actId="2696"/>
        <pc:sldMkLst>
          <pc:docMk/>
          <pc:sldMk cId="2265406121" sldId="341"/>
        </pc:sldMkLst>
      </pc:sldChg>
      <pc:sldChg chg="del">
        <pc:chgData name="JOÃO PAULO CALEMBO BATISTA MENEZES" userId="bbb38dc6-9c5a-4410-a53b-b8b184aca422" providerId="ADAL" clId="{B153B111-D41E-9941-A6A0-521F152B51B1}" dt="2023-03-22T12:50:48.822" v="1468" actId="2696"/>
        <pc:sldMkLst>
          <pc:docMk/>
          <pc:sldMk cId="127794043" sldId="342"/>
        </pc:sldMkLst>
      </pc:sldChg>
      <pc:sldChg chg="del">
        <pc:chgData name="JOÃO PAULO CALEMBO BATISTA MENEZES" userId="bbb38dc6-9c5a-4410-a53b-b8b184aca422" providerId="ADAL" clId="{B153B111-D41E-9941-A6A0-521F152B51B1}" dt="2023-03-22T12:50:49.446" v="1469" actId="2696"/>
        <pc:sldMkLst>
          <pc:docMk/>
          <pc:sldMk cId="1796621564" sldId="343"/>
        </pc:sldMkLst>
      </pc:sldChg>
      <pc:sldChg chg="del">
        <pc:chgData name="JOÃO PAULO CALEMBO BATISTA MENEZES" userId="bbb38dc6-9c5a-4410-a53b-b8b184aca422" providerId="ADAL" clId="{B153B111-D41E-9941-A6A0-521F152B51B1}" dt="2023-03-22T12:50:50.332" v="1470" actId="2696"/>
        <pc:sldMkLst>
          <pc:docMk/>
          <pc:sldMk cId="1636343085" sldId="344"/>
        </pc:sldMkLst>
      </pc:sldChg>
      <pc:sldChg chg="del">
        <pc:chgData name="JOÃO PAULO CALEMBO BATISTA MENEZES" userId="bbb38dc6-9c5a-4410-a53b-b8b184aca422" providerId="ADAL" clId="{B153B111-D41E-9941-A6A0-521F152B51B1}" dt="2023-03-22T12:50:51.149" v="1471" actId="2696"/>
        <pc:sldMkLst>
          <pc:docMk/>
          <pc:sldMk cId="779370103" sldId="345"/>
        </pc:sldMkLst>
      </pc:sldChg>
      <pc:sldChg chg="del">
        <pc:chgData name="JOÃO PAULO CALEMBO BATISTA MENEZES" userId="bbb38dc6-9c5a-4410-a53b-b8b184aca422" providerId="ADAL" clId="{B153B111-D41E-9941-A6A0-521F152B51B1}" dt="2023-03-22T12:50:51.583" v="1472" actId="2696"/>
        <pc:sldMkLst>
          <pc:docMk/>
          <pc:sldMk cId="1807392795" sldId="346"/>
        </pc:sldMkLst>
      </pc:sldChg>
      <pc:sldChg chg="del">
        <pc:chgData name="JOÃO PAULO CALEMBO BATISTA MENEZES" userId="bbb38dc6-9c5a-4410-a53b-b8b184aca422" providerId="ADAL" clId="{B153B111-D41E-9941-A6A0-521F152B51B1}" dt="2023-03-22T12:50:52.091" v="1473" actId="2696"/>
        <pc:sldMkLst>
          <pc:docMk/>
          <pc:sldMk cId="4006392822" sldId="347"/>
        </pc:sldMkLst>
      </pc:sldChg>
      <pc:sldChg chg="del">
        <pc:chgData name="JOÃO PAULO CALEMBO BATISTA MENEZES" userId="bbb38dc6-9c5a-4410-a53b-b8b184aca422" providerId="ADAL" clId="{B153B111-D41E-9941-A6A0-521F152B51B1}" dt="2023-03-22T11:55:55.443" v="320" actId="2696"/>
        <pc:sldMkLst>
          <pc:docMk/>
          <pc:sldMk cId="3009954332" sldId="348"/>
        </pc:sldMkLst>
      </pc:sldChg>
      <pc:sldChg chg="del">
        <pc:chgData name="JOÃO PAULO CALEMBO BATISTA MENEZES" userId="bbb38dc6-9c5a-4410-a53b-b8b184aca422" providerId="ADAL" clId="{B153B111-D41E-9941-A6A0-521F152B51B1}" dt="2023-03-22T12:37:57.681" v="1199" actId="2696"/>
        <pc:sldMkLst>
          <pc:docMk/>
          <pc:sldMk cId="316650995" sldId="349"/>
        </pc:sldMkLst>
      </pc:sldChg>
      <pc:sldChg chg="modSp add del">
        <pc:chgData name="JOÃO PAULO CALEMBO BATISTA MENEZES" userId="bbb38dc6-9c5a-4410-a53b-b8b184aca422" providerId="ADAL" clId="{B153B111-D41E-9941-A6A0-521F152B51B1}" dt="2023-03-22T12:03:19.820" v="510" actId="2696"/>
        <pc:sldMkLst>
          <pc:docMk/>
          <pc:sldMk cId="2310803590" sldId="350"/>
        </pc:sldMkLst>
        <pc:graphicFrameChg chg="mod">
          <ac:chgData name="JOÃO PAULO CALEMBO BATISTA MENEZES" userId="bbb38dc6-9c5a-4410-a53b-b8b184aca422" providerId="ADAL" clId="{B153B111-D41E-9941-A6A0-521F152B51B1}" dt="2023-03-22T12:03:11.269" v="507"/>
          <ac:graphicFrameMkLst>
            <pc:docMk/>
            <pc:sldMk cId="2310803590" sldId="350"/>
            <ac:graphicFrameMk id="5" creationId="{EB1361E5-3896-FF41-A25F-5E7319B4B793}"/>
          </ac:graphicFrameMkLst>
        </pc:graphicFrameChg>
      </pc:sldChg>
      <pc:sldChg chg="addSp delSp modSp add mod modTransition modAnim modNotesTx">
        <pc:chgData name="JOÃO PAULO CALEMBO BATISTA MENEZES" userId="bbb38dc6-9c5a-4410-a53b-b8b184aca422" providerId="ADAL" clId="{B153B111-D41E-9941-A6A0-521F152B51B1}" dt="2023-03-22T13:29:42.568" v="1531"/>
        <pc:sldMkLst>
          <pc:docMk/>
          <pc:sldMk cId="2634730973" sldId="351"/>
        </pc:sldMkLst>
        <pc:spChg chg="mod">
          <ac:chgData name="JOÃO PAULO CALEMBO BATISTA MENEZES" userId="bbb38dc6-9c5a-4410-a53b-b8b184aca422" providerId="ADAL" clId="{B153B111-D41E-9941-A6A0-521F152B51B1}" dt="2023-03-22T12:12:38.594" v="661"/>
          <ac:spMkLst>
            <pc:docMk/>
            <pc:sldMk cId="2634730973" sldId="351"/>
            <ac:spMk id="2" creationId="{4F281746-A9CC-AF41-B635-E671A7BB2640}"/>
          </ac:spMkLst>
        </pc:spChg>
        <pc:graphicFrameChg chg="mod modGraphic">
          <ac:chgData name="JOÃO PAULO CALEMBO BATISTA MENEZES" userId="bbb38dc6-9c5a-4410-a53b-b8b184aca422" providerId="ADAL" clId="{B153B111-D41E-9941-A6A0-521F152B51B1}" dt="2023-03-22T12:11:09.721" v="587" actId="2165"/>
          <ac:graphicFrameMkLst>
            <pc:docMk/>
            <pc:sldMk cId="2634730973" sldId="351"/>
            <ac:graphicFrameMk id="5" creationId="{EB1361E5-3896-FF41-A25F-5E7319B4B793}"/>
          </ac:graphicFrameMkLst>
        </pc:graphicFrameChg>
        <pc:picChg chg="add del mod">
          <ac:chgData name="JOÃO PAULO CALEMBO BATISTA MENEZES" userId="bbb38dc6-9c5a-4410-a53b-b8b184aca422" providerId="ADAL" clId="{B153B111-D41E-9941-A6A0-521F152B51B1}" dt="2023-03-22T13:27:03.859" v="1526"/>
          <ac:picMkLst>
            <pc:docMk/>
            <pc:sldMk cId="2634730973" sldId="351"/>
            <ac:picMk id="3" creationId="{D3E1A386-2A17-905F-6270-07DEE2891B0B}"/>
          </ac:picMkLst>
        </pc:picChg>
        <pc:picChg chg="add del mod">
          <ac:chgData name="JOÃO PAULO CALEMBO BATISTA MENEZES" userId="bbb38dc6-9c5a-4410-a53b-b8b184aca422" providerId="ADAL" clId="{B153B111-D41E-9941-A6A0-521F152B51B1}" dt="2023-03-22T13:28:01.632" v="1528"/>
          <ac:picMkLst>
            <pc:docMk/>
            <pc:sldMk cId="2634730973" sldId="351"/>
            <ac:picMk id="6" creationId="{CA576D1D-D261-6AB6-AF13-45DE7304312F}"/>
          </ac:picMkLst>
        </pc:picChg>
        <pc:picChg chg="add del mod">
          <ac:chgData name="JOÃO PAULO CALEMBO BATISTA MENEZES" userId="bbb38dc6-9c5a-4410-a53b-b8b184aca422" providerId="ADAL" clId="{B153B111-D41E-9941-A6A0-521F152B51B1}" dt="2023-03-22T13:28:17.715" v="1530"/>
          <ac:picMkLst>
            <pc:docMk/>
            <pc:sldMk cId="2634730973" sldId="351"/>
            <ac:picMk id="8" creationId="{AE62B6BA-925E-D164-16E0-D357F22317FF}"/>
          </ac:picMkLst>
        </pc:picChg>
        <pc:picChg chg="add mod">
          <ac:chgData name="JOÃO PAULO CALEMBO BATISTA MENEZES" userId="bbb38dc6-9c5a-4410-a53b-b8b184aca422" providerId="ADAL" clId="{B153B111-D41E-9941-A6A0-521F152B51B1}" dt="2023-03-22T13:29:42.568" v="1531"/>
          <ac:picMkLst>
            <pc:docMk/>
            <pc:sldMk cId="2634730973" sldId="351"/>
            <ac:picMk id="9" creationId="{D106EE1C-48BD-7499-661E-87A9A5975ECB}"/>
          </ac:picMkLst>
        </pc:picChg>
      </pc:sldChg>
      <pc:sldChg chg="addSp modSp add mod">
        <pc:chgData name="JOÃO PAULO CALEMBO BATISTA MENEZES" userId="bbb38dc6-9c5a-4410-a53b-b8b184aca422" providerId="ADAL" clId="{B153B111-D41E-9941-A6A0-521F152B51B1}" dt="2023-03-22T13:29:42.568" v="1531"/>
        <pc:sldMkLst>
          <pc:docMk/>
          <pc:sldMk cId="1785766656" sldId="352"/>
        </pc:sldMkLst>
        <pc:spChg chg="mod">
          <ac:chgData name="JOÃO PAULO CALEMBO BATISTA MENEZES" userId="bbb38dc6-9c5a-4410-a53b-b8b184aca422" providerId="ADAL" clId="{B153B111-D41E-9941-A6A0-521F152B51B1}" dt="2023-03-22T12:12:42.071" v="662"/>
          <ac:spMkLst>
            <pc:docMk/>
            <pc:sldMk cId="1785766656" sldId="352"/>
            <ac:spMk id="2" creationId="{4F281746-A9CC-AF41-B635-E671A7BB2640}"/>
          </ac:spMkLst>
        </pc:spChg>
        <pc:graphicFrameChg chg="mod modGraphic">
          <ac:chgData name="JOÃO PAULO CALEMBO BATISTA MENEZES" userId="bbb38dc6-9c5a-4410-a53b-b8b184aca422" providerId="ADAL" clId="{B153B111-D41E-9941-A6A0-521F152B51B1}" dt="2023-03-22T12:07:36.628" v="547"/>
          <ac:graphicFrameMkLst>
            <pc:docMk/>
            <pc:sldMk cId="1785766656" sldId="352"/>
            <ac:graphicFrameMk id="5" creationId="{EB1361E5-3896-FF41-A25F-5E7319B4B793}"/>
          </ac:graphicFrameMkLst>
        </pc:graphicFrameChg>
        <pc:picChg chg="add mod">
          <ac:chgData name="JOÃO PAULO CALEMBO BATISTA MENEZES" userId="bbb38dc6-9c5a-4410-a53b-b8b184aca422" providerId="ADAL" clId="{B153B111-D41E-9941-A6A0-521F152B51B1}" dt="2023-03-22T13:29:42.568" v="1531"/>
          <ac:picMkLst>
            <pc:docMk/>
            <pc:sldMk cId="1785766656" sldId="352"/>
            <ac:picMk id="3" creationId="{66FCA39D-9C5D-BF05-0381-D2A51234300E}"/>
          </ac:picMkLst>
        </pc:picChg>
      </pc:sldChg>
      <pc:sldChg chg="add del">
        <pc:chgData name="JOÃO PAULO CALEMBO BATISTA MENEZES" userId="bbb38dc6-9c5a-4410-a53b-b8b184aca422" providerId="ADAL" clId="{B153B111-D41E-9941-A6A0-521F152B51B1}" dt="2023-03-22T12:06:31.756" v="537" actId="2696"/>
        <pc:sldMkLst>
          <pc:docMk/>
          <pc:sldMk cId="2325211353" sldId="353"/>
        </pc:sldMkLst>
      </pc:sldChg>
      <pc:sldChg chg="addSp modSp add mod">
        <pc:chgData name="JOÃO PAULO CALEMBO BATISTA MENEZES" userId="bbb38dc6-9c5a-4410-a53b-b8b184aca422" providerId="ADAL" clId="{B153B111-D41E-9941-A6A0-521F152B51B1}" dt="2023-03-22T13:29:42.568" v="1531"/>
        <pc:sldMkLst>
          <pc:docMk/>
          <pc:sldMk cId="1747731479" sldId="354"/>
        </pc:sldMkLst>
        <pc:spChg chg="mod">
          <ac:chgData name="JOÃO PAULO CALEMBO BATISTA MENEZES" userId="bbb38dc6-9c5a-4410-a53b-b8b184aca422" providerId="ADAL" clId="{B153B111-D41E-9941-A6A0-521F152B51B1}" dt="2023-03-22T12:12:45.493" v="663"/>
          <ac:spMkLst>
            <pc:docMk/>
            <pc:sldMk cId="1747731479" sldId="354"/>
            <ac:spMk id="2" creationId="{4F281746-A9CC-AF41-B635-E671A7BB2640}"/>
          </ac:spMkLst>
        </pc:spChg>
        <pc:graphicFrameChg chg="mod modGraphic">
          <ac:chgData name="JOÃO PAULO CALEMBO BATISTA MENEZES" userId="bbb38dc6-9c5a-4410-a53b-b8b184aca422" providerId="ADAL" clId="{B153B111-D41E-9941-A6A0-521F152B51B1}" dt="2023-03-22T12:09:37.228" v="586" actId="20577"/>
          <ac:graphicFrameMkLst>
            <pc:docMk/>
            <pc:sldMk cId="1747731479" sldId="354"/>
            <ac:graphicFrameMk id="5" creationId="{EB1361E5-3896-FF41-A25F-5E7319B4B793}"/>
          </ac:graphicFrameMkLst>
        </pc:graphicFrameChg>
        <pc:picChg chg="add mod">
          <ac:chgData name="JOÃO PAULO CALEMBO BATISTA MENEZES" userId="bbb38dc6-9c5a-4410-a53b-b8b184aca422" providerId="ADAL" clId="{B153B111-D41E-9941-A6A0-521F152B51B1}" dt="2023-03-22T13:29:42.568" v="1531"/>
          <ac:picMkLst>
            <pc:docMk/>
            <pc:sldMk cId="1747731479" sldId="354"/>
            <ac:picMk id="3" creationId="{36FE20F4-FE69-CAA3-E26A-4E413984B355}"/>
          </ac:picMkLst>
        </pc:picChg>
      </pc:sldChg>
      <pc:sldChg chg="addSp delSp modSp add mod setBg delDesignElem">
        <pc:chgData name="JOÃO PAULO CALEMBO BATISTA MENEZES" userId="bbb38dc6-9c5a-4410-a53b-b8b184aca422" providerId="ADAL" clId="{B153B111-D41E-9941-A6A0-521F152B51B1}" dt="2023-03-22T13:29:42.568" v="1531"/>
        <pc:sldMkLst>
          <pc:docMk/>
          <pc:sldMk cId="1857602326" sldId="355"/>
        </pc:sldMkLst>
        <pc:graphicFrameChg chg="mod">
          <ac:chgData name="JOÃO PAULO CALEMBO BATISTA MENEZES" userId="bbb38dc6-9c5a-4410-a53b-b8b184aca422" providerId="ADAL" clId="{B153B111-D41E-9941-A6A0-521F152B51B1}" dt="2023-03-22T12:13:21.890" v="682" actId="122"/>
          <ac:graphicFrameMkLst>
            <pc:docMk/>
            <pc:sldMk cId="1857602326" sldId="355"/>
            <ac:graphicFrameMk id="7" creationId="{DD67BEDD-7B0A-164F-B404-810AFA489B09}"/>
          </ac:graphicFrameMkLst>
        </pc:graphicFrameChg>
        <pc:picChg chg="add mod">
          <ac:chgData name="JOÃO PAULO CALEMBO BATISTA MENEZES" userId="bbb38dc6-9c5a-4410-a53b-b8b184aca422" providerId="ADAL" clId="{B153B111-D41E-9941-A6A0-521F152B51B1}" dt="2023-03-22T13:29:42.568" v="1531"/>
          <ac:picMkLst>
            <pc:docMk/>
            <pc:sldMk cId="1857602326" sldId="355"/>
            <ac:picMk id="3" creationId="{46840435-3555-78A7-F107-5A54C810F69A}"/>
          </ac:picMkLst>
        </pc:picChg>
        <pc:picChg chg="mod">
          <ac:chgData name="JOÃO PAULO CALEMBO BATISTA MENEZES" userId="bbb38dc6-9c5a-4410-a53b-b8b184aca422" providerId="ADAL" clId="{B153B111-D41E-9941-A6A0-521F152B51B1}" dt="2023-03-22T12:52:13.554" v="1482" actId="14826"/>
          <ac:picMkLst>
            <pc:docMk/>
            <pc:sldMk cId="1857602326" sldId="355"/>
            <ac:picMk id="5" creationId="{35E5EA5B-A46F-284A-8C12-68ED9F4B28D6}"/>
          </ac:picMkLst>
        </pc:picChg>
        <pc:cxnChg chg="del">
          <ac:chgData name="JOÃO PAULO CALEMBO BATISTA MENEZES" userId="bbb38dc6-9c5a-4410-a53b-b8b184aca422" providerId="ADAL" clId="{B153B111-D41E-9941-A6A0-521F152B51B1}" dt="2023-03-22T12:13:09.385" v="665"/>
          <ac:cxnSpMkLst>
            <pc:docMk/>
            <pc:sldMk cId="1857602326" sldId="355"/>
            <ac:cxnSpMk id="31" creationId="{E4A809D5-3600-46D4-A466-67F2349A54FB}"/>
          </ac:cxnSpMkLst>
        </pc:cxnChg>
      </pc:sldChg>
      <pc:sldChg chg="addSp delSp modSp add mod modTransition modAnim">
        <pc:chgData name="JOÃO PAULO CALEMBO BATISTA MENEZES" userId="bbb38dc6-9c5a-4410-a53b-b8b184aca422" providerId="ADAL" clId="{B153B111-D41E-9941-A6A0-521F152B51B1}" dt="2023-03-22T13:30:30.360" v="1535"/>
        <pc:sldMkLst>
          <pc:docMk/>
          <pc:sldMk cId="526241721" sldId="356"/>
        </pc:sldMkLst>
        <pc:spChg chg="add del">
          <ac:chgData name="JOÃO PAULO CALEMBO BATISTA MENEZES" userId="bbb38dc6-9c5a-4410-a53b-b8b184aca422" providerId="ADAL" clId="{B153B111-D41E-9941-A6A0-521F152B51B1}" dt="2023-03-22T12:17:33.982" v="813"/>
          <ac:spMkLst>
            <pc:docMk/>
            <pc:sldMk cId="526241721" sldId="356"/>
            <ac:spMk id="5" creationId="{D227ED08-71C9-E2D8-FEA8-2E48178D6F3B}"/>
          </ac:spMkLst>
        </pc:spChg>
        <pc:spChg chg="add del">
          <ac:chgData name="JOÃO PAULO CALEMBO BATISTA MENEZES" userId="bbb38dc6-9c5a-4410-a53b-b8b184aca422" providerId="ADAL" clId="{B153B111-D41E-9941-A6A0-521F152B51B1}" dt="2023-03-22T12:17:33.982" v="813"/>
          <ac:spMkLst>
            <pc:docMk/>
            <pc:sldMk cId="526241721" sldId="356"/>
            <ac:spMk id="7" creationId="{4C63CE24-4C6C-ABBF-5C9E-84007193DBE9}"/>
          </ac:spMkLst>
        </pc:spChg>
        <pc:spChg chg="add mod">
          <ac:chgData name="JOÃO PAULO CALEMBO BATISTA MENEZES" userId="bbb38dc6-9c5a-4410-a53b-b8b184aca422" providerId="ADAL" clId="{B153B111-D41E-9941-A6A0-521F152B51B1}" dt="2023-03-22T12:17:59.748" v="828" actId="1076"/>
          <ac:spMkLst>
            <pc:docMk/>
            <pc:sldMk cId="526241721" sldId="356"/>
            <ac:spMk id="10" creationId="{E4E9F59A-07B4-19B4-A39B-057A7D07B808}"/>
          </ac:spMkLst>
        </pc:spChg>
        <pc:spChg chg="add mod">
          <ac:chgData name="JOÃO PAULO CALEMBO BATISTA MENEZES" userId="bbb38dc6-9c5a-4410-a53b-b8b184aca422" providerId="ADAL" clId="{B153B111-D41E-9941-A6A0-521F152B51B1}" dt="2023-03-22T12:19:39.915" v="850" actId="113"/>
          <ac:spMkLst>
            <pc:docMk/>
            <pc:sldMk cId="526241721" sldId="356"/>
            <ac:spMk id="13" creationId="{038C6129-D7B3-9B88-11EE-FA64D9B29368}"/>
          </ac:spMkLst>
        </pc:spChg>
        <pc:graphicFrameChg chg="mod modGraphic">
          <ac:chgData name="JOÃO PAULO CALEMBO BATISTA MENEZES" userId="bbb38dc6-9c5a-4410-a53b-b8b184aca422" providerId="ADAL" clId="{B153B111-D41E-9941-A6A0-521F152B51B1}" dt="2023-03-22T12:17:12.983" v="809" actId="1076"/>
          <ac:graphicFrameMkLst>
            <pc:docMk/>
            <pc:sldMk cId="526241721" sldId="356"/>
            <ac:graphicFrameMk id="6" creationId="{F5BDEADF-454C-F24E-B0C8-63E1AF2642AF}"/>
          </ac:graphicFrameMkLst>
        </pc:graphicFrameChg>
        <pc:picChg chg="add mod">
          <ac:chgData name="JOÃO PAULO CALEMBO BATISTA MENEZES" userId="bbb38dc6-9c5a-4410-a53b-b8b184aca422" providerId="ADAL" clId="{B153B111-D41E-9941-A6A0-521F152B51B1}" dt="2023-03-22T12:17:48.374" v="826" actId="1035"/>
          <ac:picMkLst>
            <pc:docMk/>
            <pc:sldMk cId="526241721" sldId="356"/>
            <ac:picMk id="3" creationId="{4B197698-546B-81A9-AD5A-668D2D152E38}"/>
          </ac:picMkLst>
        </pc:picChg>
        <pc:picChg chg="add mod">
          <ac:chgData name="JOÃO PAULO CALEMBO BATISTA MENEZES" userId="bbb38dc6-9c5a-4410-a53b-b8b184aca422" providerId="ADAL" clId="{B153B111-D41E-9941-A6A0-521F152B51B1}" dt="2023-03-22T12:17:42.648" v="815" actId="1076"/>
          <ac:picMkLst>
            <pc:docMk/>
            <pc:sldMk cId="526241721" sldId="356"/>
            <ac:picMk id="8" creationId="{C42DC967-C78F-E01A-D119-A5D0955200E1}"/>
          </ac:picMkLst>
        </pc:picChg>
        <pc:picChg chg="add mod">
          <ac:chgData name="JOÃO PAULO CALEMBO BATISTA MENEZES" userId="bbb38dc6-9c5a-4410-a53b-b8b184aca422" providerId="ADAL" clId="{B153B111-D41E-9941-A6A0-521F152B51B1}" dt="2023-03-22T12:19:44.345" v="851" actId="1076"/>
          <ac:picMkLst>
            <pc:docMk/>
            <pc:sldMk cId="526241721" sldId="356"/>
            <ac:picMk id="12" creationId="{155E0869-C29C-3CF5-BFFD-3839E929DE30}"/>
          </ac:picMkLst>
        </pc:picChg>
        <pc:picChg chg="add del mod">
          <ac:chgData name="JOÃO PAULO CALEMBO BATISTA MENEZES" userId="bbb38dc6-9c5a-4410-a53b-b8b184aca422" providerId="ADAL" clId="{B153B111-D41E-9941-A6A0-521F152B51B1}" dt="2023-03-22T13:29:43.869" v="1532"/>
          <ac:picMkLst>
            <pc:docMk/>
            <pc:sldMk cId="526241721" sldId="356"/>
            <ac:picMk id="14" creationId="{D85CD973-1A07-30A6-5B9F-88304E49D84C}"/>
          </ac:picMkLst>
        </pc:picChg>
        <pc:picChg chg="add del mod">
          <ac:chgData name="JOÃO PAULO CALEMBO BATISTA MENEZES" userId="bbb38dc6-9c5a-4410-a53b-b8b184aca422" providerId="ADAL" clId="{B153B111-D41E-9941-A6A0-521F152B51B1}" dt="2023-03-22T13:29:57.344" v="1534"/>
          <ac:picMkLst>
            <pc:docMk/>
            <pc:sldMk cId="526241721" sldId="356"/>
            <ac:picMk id="15" creationId="{CDFF3E5B-17D8-1604-D0E7-2F439AEE7D30}"/>
          </ac:picMkLst>
        </pc:picChg>
        <pc:picChg chg="add mod">
          <ac:chgData name="JOÃO PAULO CALEMBO BATISTA MENEZES" userId="bbb38dc6-9c5a-4410-a53b-b8b184aca422" providerId="ADAL" clId="{B153B111-D41E-9941-A6A0-521F152B51B1}" dt="2023-03-22T13:30:30.360" v="1535"/>
          <ac:picMkLst>
            <pc:docMk/>
            <pc:sldMk cId="526241721" sldId="356"/>
            <ac:picMk id="16" creationId="{34B3D9CC-3F60-00B0-D8D7-1943173C6F6D}"/>
          </ac:picMkLst>
        </pc:picChg>
        <pc:picChg chg="add del">
          <ac:chgData name="JOÃO PAULO CALEMBO BATISTA MENEZES" userId="bbb38dc6-9c5a-4410-a53b-b8b184aca422" providerId="ADAL" clId="{B153B111-D41E-9941-A6A0-521F152B51B1}" dt="2023-03-22T12:17:33.982" v="813"/>
          <ac:picMkLst>
            <pc:docMk/>
            <pc:sldMk cId="526241721" sldId="356"/>
            <ac:picMk id="1025" creationId="{235458CC-B123-0B22-0CB8-63EA60620450}"/>
          </ac:picMkLst>
        </pc:picChg>
        <pc:picChg chg="add del">
          <ac:chgData name="JOÃO PAULO CALEMBO BATISTA MENEZES" userId="bbb38dc6-9c5a-4410-a53b-b8b184aca422" providerId="ADAL" clId="{B153B111-D41E-9941-A6A0-521F152B51B1}" dt="2023-03-22T12:17:33.982" v="813"/>
          <ac:picMkLst>
            <pc:docMk/>
            <pc:sldMk cId="526241721" sldId="356"/>
            <ac:picMk id="1026" creationId="{905704B7-8050-D06E-697D-23C920CE2F23}"/>
          </ac:picMkLst>
        </pc:picChg>
      </pc:sldChg>
      <pc:sldChg chg="addSp delSp modSp add mod">
        <pc:chgData name="JOÃO PAULO CALEMBO BATISTA MENEZES" userId="bbb38dc6-9c5a-4410-a53b-b8b184aca422" providerId="ADAL" clId="{B153B111-D41E-9941-A6A0-521F152B51B1}" dt="2023-03-22T13:31:10.378" v="1536"/>
        <pc:sldMkLst>
          <pc:docMk/>
          <pc:sldMk cId="2603773622" sldId="357"/>
        </pc:sldMkLst>
        <pc:spChg chg="add mod">
          <ac:chgData name="JOÃO PAULO CALEMBO BATISTA MENEZES" userId="bbb38dc6-9c5a-4410-a53b-b8b184aca422" providerId="ADAL" clId="{B153B111-D41E-9941-A6A0-521F152B51B1}" dt="2023-03-22T12:21:33.440" v="882" actId="1037"/>
          <ac:spMkLst>
            <pc:docMk/>
            <pc:sldMk cId="2603773622" sldId="357"/>
            <ac:spMk id="5" creationId="{90D6F8EE-7F73-DCE4-1525-84E7DBEEBEE3}"/>
          </ac:spMkLst>
        </pc:spChg>
        <pc:spChg chg="del">
          <ac:chgData name="JOÃO PAULO CALEMBO BATISTA MENEZES" userId="bbb38dc6-9c5a-4410-a53b-b8b184aca422" providerId="ADAL" clId="{B153B111-D41E-9941-A6A0-521F152B51B1}" dt="2023-03-22T12:22:19.543" v="912" actId="478"/>
          <ac:spMkLst>
            <pc:docMk/>
            <pc:sldMk cId="2603773622" sldId="357"/>
            <ac:spMk id="10" creationId="{E4E9F59A-07B4-19B4-A39B-057A7D07B808}"/>
          </ac:spMkLst>
        </pc:spChg>
        <pc:spChg chg="add del mod">
          <ac:chgData name="JOÃO PAULO CALEMBO BATISTA MENEZES" userId="bbb38dc6-9c5a-4410-a53b-b8b184aca422" providerId="ADAL" clId="{B153B111-D41E-9941-A6A0-521F152B51B1}" dt="2023-03-22T12:22:44.153" v="918" actId="478"/>
          <ac:spMkLst>
            <pc:docMk/>
            <pc:sldMk cId="2603773622" sldId="357"/>
            <ac:spMk id="11" creationId="{AAEFD0DD-C366-5433-52F8-3C08030C267F}"/>
          </ac:spMkLst>
        </pc:spChg>
        <pc:spChg chg="del">
          <ac:chgData name="JOÃO PAULO CALEMBO BATISTA MENEZES" userId="bbb38dc6-9c5a-4410-a53b-b8b184aca422" providerId="ADAL" clId="{B153B111-D41E-9941-A6A0-521F152B51B1}" dt="2023-03-22T12:22:23.841" v="914" actId="478"/>
          <ac:spMkLst>
            <pc:docMk/>
            <pc:sldMk cId="2603773622" sldId="357"/>
            <ac:spMk id="13" creationId="{038C6129-D7B3-9B88-11EE-FA64D9B29368}"/>
          </ac:spMkLst>
        </pc:spChg>
        <pc:spChg chg="add del mod">
          <ac:chgData name="JOÃO PAULO CALEMBO BATISTA MENEZES" userId="bbb38dc6-9c5a-4410-a53b-b8b184aca422" providerId="ADAL" clId="{B153B111-D41E-9941-A6A0-521F152B51B1}" dt="2023-03-22T12:30:30.433" v="1104" actId="478"/>
          <ac:spMkLst>
            <pc:docMk/>
            <pc:sldMk cId="2603773622" sldId="357"/>
            <ac:spMk id="18" creationId="{87D1FDF8-7719-F63A-2C23-DABE756B0C2C}"/>
          </ac:spMkLst>
        </pc:spChg>
        <pc:spChg chg="add mod">
          <ac:chgData name="JOÃO PAULO CALEMBO BATISTA MENEZES" userId="bbb38dc6-9c5a-4410-a53b-b8b184aca422" providerId="ADAL" clId="{B153B111-D41E-9941-A6A0-521F152B51B1}" dt="2023-03-22T12:31:27.957" v="1129" actId="1076"/>
          <ac:spMkLst>
            <pc:docMk/>
            <pc:sldMk cId="2603773622" sldId="357"/>
            <ac:spMk id="19" creationId="{60A3684C-081E-4D56-246E-BF70119CC70A}"/>
          </ac:spMkLst>
        </pc:spChg>
        <pc:graphicFrameChg chg="mod">
          <ac:chgData name="JOÃO PAULO CALEMBO BATISTA MENEZES" userId="bbb38dc6-9c5a-4410-a53b-b8b184aca422" providerId="ADAL" clId="{B153B111-D41E-9941-A6A0-521F152B51B1}" dt="2023-03-22T12:21:45.093" v="905" actId="20577"/>
          <ac:graphicFrameMkLst>
            <pc:docMk/>
            <pc:sldMk cId="2603773622" sldId="357"/>
            <ac:graphicFrameMk id="6" creationId="{F5BDEADF-454C-F24E-B0C8-63E1AF2642AF}"/>
          </ac:graphicFrameMkLst>
        </pc:graphicFrameChg>
        <pc:graphicFrameChg chg="add mod">
          <ac:chgData name="JOÃO PAULO CALEMBO BATISTA MENEZES" userId="bbb38dc6-9c5a-4410-a53b-b8b184aca422" providerId="ADAL" clId="{B153B111-D41E-9941-A6A0-521F152B51B1}" dt="2023-03-22T12:30:48.834" v="1120" actId="1038"/>
          <ac:graphicFrameMkLst>
            <pc:docMk/>
            <pc:sldMk cId="2603773622" sldId="357"/>
            <ac:graphicFrameMk id="14" creationId="{38BE0D96-95F1-DB1F-FB27-F097DABD14A9}"/>
          </ac:graphicFrameMkLst>
        </pc:graphicFrameChg>
        <pc:graphicFrameChg chg="add mod modGraphic">
          <ac:chgData name="JOÃO PAULO CALEMBO BATISTA MENEZES" userId="bbb38dc6-9c5a-4410-a53b-b8b184aca422" providerId="ADAL" clId="{B153B111-D41E-9941-A6A0-521F152B51B1}" dt="2023-03-22T12:30:48.834" v="1120" actId="1038"/>
          <ac:graphicFrameMkLst>
            <pc:docMk/>
            <pc:sldMk cId="2603773622" sldId="357"/>
            <ac:graphicFrameMk id="15" creationId="{B0CD2D43-9781-583A-D7A3-E3E5ED098515}"/>
          </ac:graphicFrameMkLst>
        </pc:graphicFrameChg>
        <pc:picChg chg="del">
          <ac:chgData name="JOÃO PAULO CALEMBO BATISTA MENEZES" userId="bbb38dc6-9c5a-4410-a53b-b8b184aca422" providerId="ADAL" clId="{B153B111-D41E-9941-A6A0-521F152B51B1}" dt="2023-03-22T12:22:16.845" v="910" actId="478"/>
          <ac:picMkLst>
            <pc:docMk/>
            <pc:sldMk cId="2603773622" sldId="357"/>
            <ac:picMk id="3" creationId="{4B197698-546B-81A9-AD5A-668D2D152E38}"/>
          </ac:picMkLst>
        </pc:picChg>
        <pc:picChg chg="del">
          <ac:chgData name="JOÃO PAULO CALEMBO BATISTA MENEZES" userId="bbb38dc6-9c5a-4410-a53b-b8b184aca422" providerId="ADAL" clId="{B153B111-D41E-9941-A6A0-521F152B51B1}" dt="2023-03-22T12:22:17.911" v="911" actId="478"/>
          <ac:picMkLst>
            <pc:docMk/>
            <pc:sldMk cId="2603773622" sldId="357"/>
            <ac:picMk id="8" creationId="{C42DC967-C78F-E01A-D119-A5D0955200E1}"/>
          </ac:picMkLst>
        </pc:picChg>
        <pc:picChg chg="add mod modCrop">
          <ac:chgData name="JOÃO PAULO CALEMBO BATISTA MENEZES" userId="bbb38dc6-9c5a-4410-a53b-b8b184aca422" providerId="ADAL" clId="{B153B111-D41E-9941-A6A0-521F152B51B1}" dt="2023-03-22T12:22:41.244" v="917" actId="1076"/>
          <ac:picMkLst>
            <pc:docMk/>
            <pc:sldMk cId="2603773622" sldId="357"/>
            <ac:picMk id="9" creationId="{93F0366E-6C2A-7783-CF64-F7E67F0033FD}"/>
          </ac:picMkLst>
        </pc:picChg>
        <pc:picChg chg="del">
          <ac:chgData name="JOÃO PAULO CALEMBO BATISTA MENEZES" userId="bbb38dc6-9c5a-4410-a53b-b8b184aca422" providerId="ADAL" clId="{B153B111-D41E-9941-A6A0-521F152B51B1}" dt="2023-03-22T12:22:21.928" v="913" actId="478"/>
          <ac:picMkLst>
            <pc:docMk/>
            <pc:sldMk cId="2603773622" sldId="357"/>
            <ac:picMk id="12" creationId="{155E0869-C29C-3CF5-BFFD-3839E929DE30}"/>
          </ac:picMkLst>
        </pc:picChg>
        <pc:picChg chg="add mod">
          <ac:chgData name="JOÃO PAULO CALEMBO BATISTA MENEZES" userId="bbb38dc6-9c5a-4410-a53b-b8b184aca422" providerId="ADAL" clId="{B153B111-D41E-9941-A6A0-521F152B51B1}" dt="2023-03-22T12:31:00.458" v="1122" actId="1076"/>
          <ac:picMkLst>
            <pc:docMk/>
            <pc:sldMk cId="2603773622" sldId="357"/>
            <ac:picMk id="17" creationId="{A493C28B-85B0-12B0-42B7-2C97EA7466B0}"/>
          </ac:picMkLst>
        </pc:picChg>
        <pc:picChg chg="add mod">
          <ac:chgData name="JOÃO PAULO CALEMBO BATISTA MENEZES" userId="bbb38dc6-9c5a-4410-a53b-b8b184aca422" providerId="ADAL" clId="{B153B111-D41E-9941-A6A0-521F152B51B1}" dt="2023-03-22T13:31:10.378" v="1536"/>
          <ac:picMkLst>
            <pc:docMk/>
            <pc:sldMk cId="2603773622" sldId="357"/>
            <ac:picMk id="20" creationId="{A90506A7-5FC4-96B0-81EC-059795558085}"/>
          </ac:picMkLst>
        </pc:picChg>
      </pc:sldChg>
      <pc:sldChg chg="add del">
        <pc:chgData name="JOÃO PAULO CALEMBO BATISTA MENEZES" userId="bbb38dc6-9c5a-4410-a53b-b8b184aca422" providerId="ADAL" clId="{B153B111-D41E-9941-A6A0-521F152B51B1}" dt="2023-03-22T12:32:26.854" v="1131"/>
        <pc:sldMkLst>
          <pc:docMk/>
          <pc:sldMk cId="2103968859" sldId="358"/>
        </pc:sldMkLst>
      </pc:sldChg>
      <pc:sldChg chg="addSp modSp add mod">
        <pc:chgData name="JOÃO PAULO CALEMBO BATISTA MENEZES" userId="bbb38dc6-9c5a-4410-a53b-b8b184aca422" providerId="ADAL" clId="{B153B111-D41E-9941-A6A0-521F152B51B1}" dt="2023-03-22T13:32:57.132" v="1537"/>
        <pc:sldMkLst>
          <pc:docMk/>
          <pc:sldMk cId="3201131185" sldId="358"/>
        </pc:sldMkLst>
        <pc:graphicFrameChg chg="mod">
          <ac:chgData name="JOÃO PAULO CALEMBO BATISTA MENEZES" userId="bbb38dc6-9c5a-4410-a53b-b8b184aca422" providerId="ADAL" clId="{B153B111-D41E-9941-A6A0-521F152B51B1}" dt="2023-03-22T12:32:58.095" v="1165" actId="20577"/>
          <ac:graphicFrameMkLst>
            <pc:docMk/>
            <pc:sldMk cId="3201131185" sldId="358"/>
            <ac:graphicFrameMk id="7" creationId="{DD67BEDD-7B0A-164F-B404-810AFA489B09}"/>
          </ac:graphicFrameMkLst>
        </pc:graphicFrameChg>
        <pc:picChg chg="add mod">
          <ac:chgData name="JOÃO PAULO CALEMBO BATISTA MENEZES" userId="bbb38dc6-9c5a-4410-a53b-b8b184aca422" providerId="ADAL" clId="{B153B111-D41E-9941-A6A0-521F152B51B1}" dt="2023-03-22T13:32:57.132" v="1537"/>
          <ac:picMkLst>
            <pc:docMk/>
            <pc:sldMk cId="3201131185" sldId="358"/>
            <ac:picMk id="3" creationId="{68B4036D-2ED7-FA30-5621-48CB3D95B749}"/>
          </ac:picMkLst>
        </pc:picChg>
        <pc:picChg chg="mod">
          <ac:chgData name="JOÃO PAULO CALEMBO BATISTA MENEZES" userId="bbb38dc6-9c5a-4410-a53b-b8b184aca422" providerId="ADAL" clId="{B153B111-D41E-9941-A6A0-521F152B51B1}" dt="2023-03-22T12:52:21.555" v="1483" actId="14826"/>
          <ac:picMkLst>
            <pc:docMk/>
            <pc:sldMk cId="3201131185" sldId="358"/>
            <ac:picMk id="5" creationId="{35E5EA5B-A46F-284A-8C12-68ED9F4B28D6}"/>
          </ac:picMkLst>
        </pc:picChg>
      </pc:sldChg>
      <pc:sldChg chg="addSp modSp add mod">
        <pc:chgData name="JOÃO PAULO CALEMBO BATISTA MENEZES" userId="bbb38dc6-9c5a-4410-a53b-b8b184aca422" providerId="ADAL" clId="{B153B111-D41E-9941-A6A0-521F152B51B1}" dt="2023-03-22T13:32:57.132" v="1537"/>
        <pc:sldMkLst>
          <pc:docMk/>
          <pc:sldMk cId="748174182" sldId="359"/>
        </pc:sldMkLst>
        <pc:graphicFrameChg chg="mod">
          <ac:chgData name="JOÃO PAULO CALEMBO BATISTA MENEZES" userId="bbb38dc6-9c5a-4410-a53b-b8b184aca422" providerId="ADAL" clId="{B153B111-D41E-9941-A6A0-521F152B51B1}" dt="2023-03-22T12:38:39.574" v="1255" actId="20577"/>
          <ac:graphicFrameMkLst>
            <pc:docMk/>
            <pc:sldMk cId="748174182" sldId="359"/>
            <ac:graphicFrameMk id="7" creationId="{DD67BEDD-7B0A-164F-B404-810AFA489B09}"/>
          </ac:graphicFrameMkLst>
        </pc:graphicFrameChg>
        <pc:picChg chg="add mod">
          <ac:chgData name="JOÃO PAULO CALEMBO BATISTA MENEZES" userId="bbb38dc6-9c5a-4410-a53b-b8b184aca422" providerId="ADAL" clId="{B153B111-D41E-9941-A6A0-521F152B51B1}" dt="2023-03-22T13:32:57.132" v="1537"/>
          <ac:picMkLst>
            <pc:docMk/>
            <pc:sldMk cId="748174182" sldId="359"/>
            <ac:picMk id="3" creationId="{9C20D64D-19DB-49EE-9135-105E8C140FA4}"/>
          </ac:picMkLst>
        </pc:picChg>
        <pc:picChg chg="mod">
          <ac:chgData name="JOÃO PAULO CALEMBO BATISTA MENEZES" userId="bbb38dc6-9c5a-4410-a53b-b8b184aca422" providerId="ADAL" clId="{B153B111-D41E-9941-A6A0-521F152B51B1}" dt="2023-03-22T12:52:30.987" v="1486" actId="14826"/>
          <ac:picMkLst>
            <pc:docMk/>
            <pc:sldMk cId="748174182" sldId="359"/>
            <ac:picMk id="5" creationId="{35E5EA5B-A46F-284A-8C12-68ED9F4B28D6}"/>
          </ac:picMkLst>
        </pc:picChg>
      </pc:sldChg>
      <pc:sldChg chg="addSp delSp modSp add mod">
        <pc:chgData name="JOÃO PAULO CALEMBO BATISTA MENEZES" userId="bbb38dc6-9c5a-4410-a53b-b8b184aca422" providerId="ADAL" clId="{B153B111-D41E-9941-A6A0-521F152B51B1}" dt="2023-03-22T13:32:57.132" v="1537"/>
        <pc:sldMkLst>
          <pc:docMk/>
          <pc:sldMk cId="3784150064" sldId="360"/>
        </pc:sldMkLst>
        <pc:spChg chg="mod">
          <ac:chgData name="JOÃO PAULO CALEMBO BATISTA MENEZES" userId="bbb38dc6-9c5a-4410-a53b-b8b184aca422" providerId="ADAL" clId="{B153B111-D41E-9941-A6A0-521F152B51B1}" dt="2023-03-22T12:39:04.118" v="1281" actId="20577"/>
          <ac:spMkLst>
            <pc:docMk/>
            <pc:sldMk cId="3784150064" sldId="360"/>
            <ac:spMk id="2" creationId="{4F281746-A9CC-AF41-B635-E671A7BB2640}"/>
          </ac:spMkLst>
        </pc:spChg>
        <pc:graphicFrameChg chg="mod">
          <ac:chgData name="JOÃO PAULO CALEMBO BATISTA MENEZES" userId="bbb38dc6-9c5a-4410-a53b-b8b184aca422" providerId="ADAL" clId="{B153B111-D41E-9941-A6A0-521F152B51B1}" dt="2023-03-22T12:41:40.820" v="1333"/>
          <ac:graphicFrameMkLst>
            <pc:docMk/>
            <pc:sldMk cId="3784150064" sldId="360"/>
            <ac:graphicFrameMk id="6" creationId="{F5BDEADF-454C-F24E-B0C8-63E1AF2642AF}"/>
          </ac:graphicFrameMkLst>
        </pc:graphicFrameChg>
        <pc:picChg chg="add del mod">
          <ac:chgData name="JOÃO PAULO CALEMBO BATISTA MENEZES" userId="bbb38dc6-9c5a-4410-a53b-b8b184aca422" providerId="ADAL" clId="{B153B111-D41E-9941-A6A0-521F152B51B1}" dt="2023-03-22T12:39:59.201" v="1287" actId="478"/>
          <ac:picMkLst>
            <pc:docMk/>
            <pc:sldMk cId="3784150064" sldId="360"/>
            <ac:picMk id="5" creationId="{3DD05E5C-6045-54F8-C660-F8E76E89D02B}"/>
          </ac:picMkLst>
        </pc:picChg>
        <pc:picChg chg="add del mod">
          <ac:chgData name="JOÃO PAULO CALEMBO BATISTA MENEZES" userId="bbb38dc6-9c5a-4410-a53b-b8b184aca422" providerId="ADAL" clId="{B153B111-D41E-9941-A6A0-521F152B51B1}" dt="2023-03-22T12:41:13.464" v="1326" actId="21"/>
          <ac:picMkLst>
            <pc:docMk/>
            <pc:sldMk cId="3784150064" sldId="360"/>
            <ac:picMk id="8" creationId="{5BA35357-45EA-1BF8-F263-42E5AE9DD088}"/>
          </ac:picMkLst>
        </pc:picChg>
        <pc:picChg chg="add del mod">
          <ac:chgData name="JOÃO PAULO CALEMBO BATISTA MENEZES" userId="bbb38dc6-9c5a-4410-a53b-b8b184aca422" providerId="ADAL" clId="{B153B111-D41E-9941-A6A0-521F152B51B1}" dt="2023-03-22T12:41:38.863" v="1332" actId="21"/>
          <ac:picMkLst>
            <pc:docMk/>
            <pc:sldMk cId="3784150064" sldId="360"/>
            <ac:picMk id="10" creationId="{2127B55C-A6D5-A556-AD66-83789670EF75}"/>
          </ac:picMkLst>
        </pc:picChg>
        <pc:picChg chg="add mod">
          <ac:chgData name="JOÃO PAULO CALEMBO BATISTA MENEZES" userId="bbb38dc6-9c5a-4410-a53b-b8b184aca422" providerId="ADAL" clId="{B153B111-D41E-9941-A6A0-521F152B51B1}" dt="2023-03-22T13:32:57.132" v="1537"/>
          <ac:picMkLst>
            <pc:docMk/>
            <pc:sldMk cId="3784150064" sldId="360"/>
            <ac:picMk id="11" creationId="{6B62E583-B994-306B-763F-94689397011E}"/>
          </ac:picMkLst>
        </pc:picChg>
      </pc:sldChg>
      <pc:sldChg chg="addSp delSp modSp add mod modAnim">
        <pc:chgData name="JOÃO PAULO CALEMBO BATISTA MENEZES" userId="bbb38dc6-9c5a-4410-a53b-b8b184aca422" providerId="ADAL" clId="{B153B111-D41E-9941-A6A0-521F152B51B1}" dt="2023-03-22T13:32:57.132" v="1537"/>
        <pc:sldMkLst>
          <pc:docMk/>
          <pc:sldMk cId="1934213315" sldId="361"/>
        </pc:sldMkLst>
        <pc:spChg chg="mod">
          <ac:chgData name="JOÃO PAULO CALEMBO BATISTA MENEZES" userId="bbb38dc6-9c5a-4410-a53b-b8b184aca422" providerId="ADAL" clId="{B153B111-D41E-9941-A6A0-521F152B51B1}" dt="2023-03-22T12:43:09.155" v="1417" actId="20577"/>
          <ac:spMkLst>
            <pc:docMk/>
            <pc:sldMk cId="1934213315" sldId="361"/>
            <ac:spMk id="2" creationId="{4F281746-A9CC-AF41-B635-E671A7BB2640}"/>
          </ac:spMkLst>
        </pc:spChg>
        <pc:spChg chg="add mod">
          <ac:chgData name="JOÃO PAULO CALEMBO BATISTA MENEZES" userId="bbb38dc6-9c5a-4410-a53b-b8b184aca422" providerId="ADAL" clId="{B153B111-D41E-9941-A6A0-521F152B51B1}" dt="2023-03-22T12:44:27.310" v="1425" actId="1076"/>
          <ac:spMkLst>
            <pc:docMk/>
            <pc:sldMk cId="1934213315" sldId="361"/>
            <ac:spMk id="7" creationId="{90C5BC21-567F-9453-241D-C0A6E84B1844}"/>
          </ac:spMkLst>
        </pc:spChg>
        <pc:spChg chg="add mod">
          <ac:chgData name="JOÃO PAULO CALEMBO BATISTA MENEZES" userId="bbb38dc6-9c5a-4410-a53b-b8b184aca422" providerId="ADAL" clId="{B153B111-D41E-9941-A6A0-521F152B51B1}" dt="2023-03-22T12:45:05.872" v="1442" actId="1076"/>
          <ac:spMkLst>
            <pc:docMk/>
            <pc:sldMk cId="1934213315" sldId="361"/>
            <ac:spMk id="8" creationId="{6C0308DF-3409-1C20-959C-17E5C7706F70}"/>
          </ac:spMkLst>
        </pc:spChg>
        <pc:spChg chg="add mod">
          <ac:chgData name="JOÃO PAULO CALEMBO BATISTA MENEZES" userId="bbb38dc6-9c5a-4410-a53b-b8b184aca422" providerId="ADAL" clId="{B153B111-D41E-9941-A6A0-521F152B51B1}" dt="2023-03-22T12:44:54.322" v="1439" actId="1038"/>
          <ac:spMkLst>
            <pc:docMk/>
            <pc:sldMk cId="1934213315" sldId="361"/>
            <ac:spMk id="9" creationId="{5C2A3C5C-2FF7-5AA1-C78B-0D5EB13FBEC5}"/>
          </ac:spMkLst>
        </pc:spChg>
        <pc:spChg chg="add mod">
          <ac:chgData name="JOÃO PAULO CALEMBO BATISTA MENEZES" userId="bbb38dc6-9c5a-4410-a53b-b8b184aca422" providerId="ADAL" clId="{B153B111-D41E-9941-A6A0-521F152B51B1}" dt="2023-03-22T12:45:02.607" v="1441" actId="1076"/>
          <ac:spMkLst>
            <pc:docMk/>
            <pc:sldMk cId="1934213315" sldId="361"/>
            <ac:spMk id="10" creationId="{D893BE85-7B4E-259B-6041-4971D0A05408}"/>
          </ac:spMkLst>
        </pc:spChg>
        <pc:spChg chg="add mod">
          <ac:chgData name="JOÃO PAULO CALEMBO BATISTA MENEZES" userId="bbb38dc6-9c5a-4410-a53b-b8b184aca422" providerId="ADAL" clId="{B153B111-D41E-9941-A6A0-521F152B51B1}" dt="2023-03-22T12:45:16.370" v="1447" actId="1037"/>
          <ac:spMkLst>
            <pc:docMk/>
            <pc:sldMk cId="1934213315" sldId="361"/>
            <ac:spMk id="11" creationId="{014B06DF-6B35-525A-43A8-D593A052CCEB}"/>
          </ac:spMkLst>
        </pc:spChg>
        <pc:spChg chg="add mod">
          <ac:chgData name="JOÃO PAULO CALEMBO BATISTA MENEZES" userId="bbb38dc6-9c5a-4410-a53b-b8b184aca422" providerId="ADAL" clId="{B153B111-D41E-9941-A6A0-521F152B51B1}" dt="2023-03-22T12:54:51.608" v="1492" actId="1076"/>
          <ac:spMkLst>
            <pc:docMk/>
            <pc:sldMk cId="1934213315" sldId="361"/>
            <ac:spMk id="12" creationId="{8926AF27-48DD-BE1F-5A1B-B87270769CAC}"/>
          </ac:spMkLst>
        </pc:spChg>
        <pc:graphicFrameChg chg="add mod">
          <ac:chgData name="JOÃO PAULO CALEMBO BATISTA MENEZES" userId="bbb38dc6-9c5a-4410-a53b-b8b184aca422" providerId="ADAL" clId="{B153B111-D41E-9941-A6A0-521F152B51B1}" dt="2023-03-22T12:43:47.473" v="1422" actId="1076"/>
          <ac:graphicFrameMkLst>
            <pc:docMk/>
            <pc:sldMk cId="1934213315" sldId="361"/>
            <ac:graphicFrameMk id="3" creationId="{B78B68DC-CA6F-D613-B487-D9D7F6608EBA}"/>
          </ac:graphicFrameMkLst>
        </pc:graphicFrameChg>
        <pc:graphicFrameChg chg="add mod">
          <ac:chgData name="JOÃO PAULO CALEMBO BATISTA MENEZES" userId="bbb38dc6-9c5a-4410-a53b-b8b184aca422" providerId="ADAL" clId="{B153B111-D41E-9941-A6A0-521F152B51B1}" dt="2023-03-22T12:43:42.809" v="1421" actId="1076"/>
          <ac:graphicFrameMkLst>
            <pc:docMk/>
            <pc:sldMk cId="1934213315" sldId="361"/>
            <ac:graphicFrameMk id="5" creationId="{99B5B8C2-1C87-9BAE-099C-96AB5249E2D1}"/>
          </ac:graphicFrameMkLst>
        </pc:graphicFrameChg>
        <pc:graphicFrameChg chg="del">
          <ac:chgData name="JOÃO PAULO CALEMBO BATISTA MENEZES" userId="bbb38dc6-9c5a-4410-a53b-b8b184aca422" providerId="ADAL" clId="{B153B111-D41E-9941-A6A0-521F152B51B1}" dt="2023-03-22T12:42:06.151" v="1335" actId="478"/>
          <ac:graphicFrameMkLst>
            <pc:docMk/>
            <pc:sldMk cId="1934213315" sldId="361"/>
            <ac:graphicFrameMk id="6" creationId="{F5BDEADF-454C-F24E-B0C8-63E1AF2642AF}"/>
          </ac:graphicFrameMkLst>
        </pc:graphicFrameChg>
        <pc:picChg chg="add mod">
          <ac:chgData name="JOÃO PAULO CALEMBO BATISTA MENEZES" userId="bbb38dc6-9c5a-4410-a53b-b8b184aca422" providerId="ADAL" clId="{B153B111-D41E-9941-A6A0-521F152B51B1}" dt="2023-03-22T13:32:57.132" v="1537"/>
          <ac:picMkLst>
            <pc:docMk/>
            <pc:sldMk cId="1934213315" sldId="361"/>
            <ac:picMk id="13" creationId="{FE83871F-7F90-8422-AC67-DBE11B374C24}"/>
          </ac:picMkLst>
        </pc:picChg>
      </pc:sldChg>
      <pc:sldChg chg="addSp modSp add mod">
        <pc:chgData name="JOÃO PAULO CALEMBO BATISTA MENEZES" userId="bbb38dc6-9c5a-4410-a53b-b8b184aca422" providerId="ADAL" clId="{B153B111-D41E-9941-A6A0-521F152B51B1}" dt="2023-03-22T13:32:57.132" v="1537"/>
        <pc:sldMkLst>
          <pc:docMk/>
          <pc:sldMk cId="1847045518" sldId="362"/>
        </pc:sldMkLst>
        <pc:graphicFrameChg chg="mod">
          <ac:chgData name="JOÃO PAULO CALEMBO BATISTA MENEZES" userId="bbb38dc6-9c5a-4410-a53b-b8b184aca422" providerId="ADAL" clId="{B153B111-D41E-9941-A6A0-521F152B51B1}" dt="2023-03-22T12:42:43.694" v="1377" actId="20577"/>
          <ac:graphicFrameMkLst>
            <pc:docMk/>
            <pc:sldMk cId="1847045518" sldId="362"/>
            <ac:graphicFrameMk id="7" creationId="{DD67BEDD-7B0A-164F-B404-810AFA489B09}"/>
          </ac:graphicFrameMkLst>
        </pc:graphicFrameChg>
        <pc:picChg chg="add mod">
          <ac:chgData name="JOÃO PAULO CALEMBO BATISTA MENEZES" userId="bbb38dc6-9c5a-4410-a53b-b8b184aca422" providerId="ADAL" clId="{B153B111-D41E-9941-A6A0-521F152B51B1}" dt="2023-03-22T13:32:57.132" v="1537"/>
          <ac:picMkLst>
            <pc:docMk/>
            <pc:sldMk cId="1847045518" sldId="362"/>
            <ac:picMk id="3" creationId="{25862A86-44C4-871F-448A-9D1652A55AA2}"/>
          </ac:picMkLst>
        </pc:picChg>
        <pc:picChg chg="mod">
          <ac:chgData name="JOÃO PAULO CALEMBO BATISTA MENEZES" userId="bbb38dc6-9c5a-4410-a53b-b8b184aca422" providerId="ADAL" clId="{B153B111-D41E-9941-A6A0-521F152B51B1}" dt="2023-03-22T12:52:37.289" v="1487" actId="14826"/>
          <ac:picMkLst>
            <pc:docMk/>
            <pc:sldMk cId="1847045518" sldId="362"/>
            <ac:picMk id="5" creationId="{35E5EA5B-A46F-284A-8C12-68ED9F4B28D6}"/>
          </ac:picMkLst>
        </pc:picChg>
      </pc:sldChg>
    </pc:docChg>
  </pc:docChgLst>
  <pc:docChgLst>
    <pc:chgData name="JOÃO PAULO CALEMBO BATISTA MENEZES" userId="bbb38dc6-9c5a-4410-a53b-b8b184aca422" providerId="ADAL" clId="{776C8A14-8E5C-F74C-ABE3-9A0CC7A9A4D3}"/>
    <pc:docChg chg="modSld">
      <pc:chgData name="JOÃO PAULO CALEMBO BATISTA MENEZES" userId="bbb38dc6-9c5a-4410-a53b-b8b184aca422" providerId="ADAL" clId="{776C8A14-8E5C-F74C-ABE3-9A0CC7A9A4D3}" dt="2019-12-11T19:49:32.330" v="1" actId="1035"/>
      <pc:docMkLst>
        <pc:docMk/>
      </pc:docMkLst>
      <pc:sldChg chg="modSp">
        <pc:chgData name="JOÃO PAULO CALEMBO BATISTA MENEZES" userId="bbb38dc6-9c5a-4410-a53b-b8b184aca422" providerId="ADAL" clId="{776C8A14-8E5C-F74C-ABE3-9A0CC7A9A4D3}" dt="2019-12-11T19:49:32.330" v="1" actId="1035"/>
        <pc:sldMkLst>
          <pc:docMk/>
          <pc:sldMk cId="1127746160" sldId="282"/>
        </pc:sldMkLst>
        <pc:graphicFrameChg chg="mod">
          <ac:chgData name="JOÃO PAULO CALEMBO BATISTA MENEZES" userId="bbb38dc6-9c5a-4410-a53b-b8b184aca422" providerId="ADAL" clId="{776C8A14-8E5C-F74C-ABE3-9A0CC7A9A4D3}" dt="2019-12-11T19:49:32.330" v="1" actId="1035"/>
          <ac:graphicFrameMkLst>
            <pc:docMk/>
            <pc:sldMk cId="1127746160" sldId="282"/>
            <ac:graphicFrameMk id="11" creationId="{FFC25736-17DF-5841-A835-431329F5ADCB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joaopaulocalembo\Dropbox\Arquivos%20Escolares\Doutorado%20-%20UFMG\Desenvolvimento%20-%20Tese\Base%20de%20Dados\Dados%20-%20WHO\NHA%20indicator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'OPS Amostra'!$C$12979</c:f>
              <c:strCache>
                <c:ptCount val="1"/>
                <c:pt idx="0">
                  <c:v>Operadoras de saúde analisadas no trabalho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'OPS Amostra'!$D$12978:$M$12978</c:f>
              <c:numCache>
                <c:formatCode>General</c:formatCode>
                <c:ptCount val="10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</c:numCache>
            </c:numRef>
          </c:cat>
          <c:val>
            <c:numRef>
              <c:f>'OPS Amostra'!$D$12979:$M$12979</c:f>
              <c:numCache>
                <c:formatCode>General</c:formatCode>
                <c:ptCount val="10"/>
                <c:pt idx="0">
                  <c:v>1438</c:v>
                </c:pt>
                <c:pt idx="1">
                  <c:v>1366</c:v>
                </c:pt>
                <c:pt idx="2">
                  <c:v>1345</c:v>
                </c:pt>
                <c:pt idx="3">
                  <c:v>1338</c:v>
                </c:pt>
                <c:pt idx="4">
                  <c:v>1323</c:v>
                </c:pt>
                <c:pt idx="5">
                  <c:v>1283</c:v>
                </c:pt>
                <c:pt idx="6">
                  <c:v>1263</c:v>
                </c:pt>
                <c:pt idx="7">
                  <c:v>1240</c:v>
                </c:pt>
                <c:pt idx="8">
                  <c:v>1203</c:v>
                </c:pt>
                <c:pt idx="9">
                  <c:v>1173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0F-6544-A56E-671D38687DD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5"/>
        <c:overlap val="100"/>
        <c:axId val="260338432"/>
        <c:axId val="260341120"/>
      </c:barChart>
      <c:catAx>
        <c:axId val="26033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60341120"/>
        <c:crosses val="autoZero"/>
        <c:auto val="0"/>
        <c:lblAlgn val="ctr"/>
        <c:lblOffset val="100"/>
        <c:noMultiLvlLbl val="0"/>
      </c:catAx>
      <c:valAx>
        <c:axId val="26034112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crossAx val="26033843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pt-BR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svg"/><Relationship Id="rId9" Type="http://schemas.openxmlformats.org/officeDocument/2006/relationships/hyperlink" Target="https://pixabay.com/en/text-mining-icon-data-mining-icon-2793702/" TargetMode="Externa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hyperlink" Target="https://pixabay.com/en/bulb-light-lamp-electric-160207/" TargetMode="External"/><Relationship Id="rId2" Type="http://schemas.openxmlformats.org/officeDocument/2006/relationships/hyperlink" Target="https://www.rawpixel.com/image/2026412/rocket-ship-icon-png" TargetMode="External"/><Relationship Id="rId1" Type="http://schemas.openxmlformats.org/officeDocument/2006/relationships/image" Target="../media/image24.png"/><Relationship Id="rId6" Type="http://schemas.openxmlformats.org/officeDocument/2006/relationships/image" Target="../media/image26.png"/><Relationship Id="rId5" Type="http://schemas.openxmlformats.org/officeDocument/2006/relationships/hyperlink" Target="https://www.rawpixel.com/image/593120/human-nervous-system" TargetMode="External"/><Relationship Id="rId4" Type="http://schemas.openxmlformats.org/officeDocument/2006/relationships/image" Target="../media/image25.jp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image" Target="../media/image16.jpg"/></Relationships>
</file>

<file path=ppt/diagrams/_rels/drawing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svg"/><Relationship Id="rId9" Type="http://schemas.openxmlformats.org/officeDocument/2006/relationships/hyperlink" Target="https://pixabay.com/en/text-mining-icon-data-mining-icon-2793702/" TargetMode="External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7.jpg"/><Relationship Id="rId2" Type="http://schemas.openxmlformats.org/officeDocument/2006/relationships/hyperlink" Target="https://www.rawpixel.com/image/593120/human-nervous-system" TargetMode="External"/><Relationship Id="rId1" Type="http://schemas.openxmlformats.org/officeDocument/2006/relationships/image" Target="../media/image25.jpg"/><Relationship Id="rId6" Type="http://schemas.openxmlformats.org/officeDocument/2006/relationships/hyperlink" Target="https://pixabay.com/en/bulb-light-lamp-electric-160207/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www.rawpixel.com/image/2026412/rocket-ship-icon-png" TargetMode="External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image" Target="../media/image1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DA4FE6-182B-48A9-AA13-77A7E027B38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pt-BR"/>
        </a:p>
      </dgm:t>
    </dgm:pt>
    <dgm:pt modelId="{4A431CE9-58CE-479A-8059-73829E17CC36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latin typeface="+mj-lt"/>
            </a:rPr>
            <a:t>Introdução</a:t>
          </a:r>
        </a:p>
      </dgm:t>
    </dgm:pt>
    <dgm:pt modelId="{05EE4BD8-786D-49A4-9D42-24C57D116548}" type="parTrans" cxnId="{5CCE42D1-9107-45BA-B992-C949D480817F}">
      <dgm:prSet/>
      <dgm:spPr/>
      <dgm:t>
        <a:bodyPr/>
        <a:lstStyle/>
        <a:p>
          <a:endParaRPr lang="pt-BR"/>
        </a:p>
      </dgm:t>
    </dgm:pt>
    <dgm:pt modelId="{97DAB052-AA82-41F0-8342-CE168919F0F2}" type="sibTrans" cxnId="{5CCE42D1-9107-45BA-B992-C949D480817F}">
      <dgm:prSet/>
      <dgm:spPr/>
      <dgm:t>
        <a:bodyPr/>
        <a:lstStyle/>
        <a:p>
          <a:endParaRPr lang="pt-BR"/>
        </a:p>
      </dgm:t>
    </dgm:pt>
    <dgm:pt modelId="{A8A4A4EF-F96E-4BD2-AA95-8FF0ECA23A78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latin typeface="+mj-lt"/>
            </a:rPr>
            <a:t>Coleta de dados</a:t>
          </a:r>
        </a:p>
      </dgm:t>
    </dgm:pt>
    <dgm:pt modelId="{D6991E20-2E6B-46A3-8898-D99B2F241686}" type="parTrans" cxnId="{3D3B673C-99AD-4A77-8674-D83E5A52C35C}">
      <dgm:prSet/>
      <dgm:spPr/>
      <dgm:t>
        <a:bodyPr/>
        <a:lstStyle/>
        <a:p>
          <a:endParaRPr lang="pt-BR"/>
        </a:p>
      </dgm:t>
    </dgm:pt>
    <dgm:pt modelId="{0FD0163E-6612-4DEB-BC6A-04AD9B3164C7}" type="sibTrans" cxnId="{3D3B673C-99AD-4A77-8674-D83E5A52C35C}">
      <dgm:prSet/>
      <dgm:spPr/>
      <dgm:t>
        <a:bodyPr/>
        <a:lstStyle/>
        <a:p>
          <a:endParaRPr lang="pt-BR"/>
        </a:p>
      </dgm:t>
    </dgm:pt>
    <dgm:pt modelId="{C6367DE6-37AF-4D11-858B-50A6BF1F4049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latin typeface="Calibri Light" panose="020F0302020204030204"/>
              <a:ea typeface="+mn-ea"/>
              <a:cs typeface="+mn-cs"/>
            </a:rPr>
            <a:t>Tratamento dos dados</a:t>
          </a:r>
          <a:endParaRPr lang="pt-BR" sz="1800" dirty="0">
            <a:latin typeface="+mj-lt"/>
          </a:endParaRPr>
        </a:p>
      </dgm:t>
    </dgm:pt>
    <dgm:pt modelId="{B0887FEB-E3F9-4F9E-9BAF-ED264A5B5603}" type="parTrans" cxnId="{D61D68A8-A5C6-42E6-A344-B37AD4B2569A}">
      <dgm:prSet/>
      <dgm:spPr/>
      <dgm:t>
        <a:bodyPr/>
        <a:lstStyle/>
        <a:p>
          <a:endParaRPr lang="pt-BR"/>
        </a:p>
      </dgm:t>
    </dgm:pt>
    <dgm:pt modelId="{FE78CD4D-B788-4FA4-AB0C-07965A4C6258}" type="sibTrans" cxnId="{D61D68A8-A5C6-42E6-A344-B37AD4B2569A}">
      <dgm:prSet/>
      <dgm:spPr/>
      <dgm:t>
        <a:bodyPr/>
        <a:lstStyle/>
        <a:p>
          <a:endParaRPr lang="pt-BR"/>
        </a:p>
      </dgm:t>
    </dgm:pt>
    <dgm:pt modelId="{C4F9165B-20A6-48BA-8C3A-93BD02ECE9D5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latin typeface="+mj-lt"/>
            </a:rPr>
            <a:t>Análise e exploração dos dados</a:t>
          </a:r>
        </a:p>
      </dgm:t>
    </dgm:pt>
    <dgm:pt modelId="{A508CFC7-34E5-4F9B-8120-6536AB56EB01}" type="parTrans" cxnId="{A585E9AF-CBAD-452A-8B33-A73CF4E324A8}">
      <dgm:prSet/>
      <dgm:spPr/>
      <dgm:t>
        <a:bodyPr/>
        <a:lstStyle/>
        <a:p>
          <a:endParaRPr lang="pt-BR"/>
        </a:p>
      </dgm:t>
    </dgm:pt>
    <dgm:pt modelId="{390A1E68-5F16-47C2-9486-D75852F7B9E6}" type="sibTrans" cxnId="{A585E9AF-CBAD-452A-8B33-A73CF4E324A8}">
      <dgm:prSet/>
      <dgm:spPr/>
      <dgm:t>
        <a:bodyPr/>
        <a:lstStyle/>
        <a:p>
          <a:endParaRPr lang="pt-BR"/>
        </a:p>
      </dgm:t>
    </dgm:pt>
    <dgm:pt modelId="{349AEC81-656B-9C49-B631-283958E46E79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latin typeface="+mj-lt"/>
            </a:rPr>
            <a:t>Criação dos modelos de ML</a:t>
          </a:r>
        </a:p>
      </dgm:t>
    </dgm:pt>
    <dgm:pt modelId="{EC7C5D9A-96E0-B64F-82BA-4C74E66E6863}" type="parTrans" cxnId="{FAC28122-E740-1942-ACD9-8BAFA340616F}">
      <dgm:prSet/>
      <dgm:spPr/>
      <dgm:t>
        <a:bodyPr/>
        <a:lstStyle/>
        <a:p>
          <a:endParaRPr lang="pt-BR"/>
        </a:p>
      </dgm:t>
    </dgm:pt>
    <dgm:pt modelId="{96C91983-3995-5644-AFD1-5B89625FB335}" type="sibTrans" cxnId="{FAC28122-E740-1942-ACD9-8BAFA340616F}">
      <dgm:prSet/>
      <dgm:spPr/>
      <dgm:t>
        <a:bodyPr/>
        <a:lstStyle/>
        <a:p>
          <a:endParaRPr lang="pt-BR"/>
        </a:p>
      </dgm:t>
    </dgm:pt>
    <dgm:pt modelId="{53A6B13A-6EEF-6F47-84A3-EDAF3FB2DD60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latin typeface="+mj-lt"/>
            </a:rPr>
            <a:t>Análise e interpretação dos resultados</a:t>
          </a:r>
        </a:p>
      </dgm:t>
    </dgm:pt>
    <dgm:pt modelId="{4A31F418-CE84-DF46-9F0B-93A8D977C97C}" type="parTrans" cxnId="{519C751C-D9A0-304E-B838-459FB7B7EBFA}">
      <dgm:prSet/>
      <dgm:spPr/>
      <dgm:t>
        <a:bodyPr/>
        <a:lstStyle/>
        <a:p>
          <a:endParaRPr lang="pt-BR"/>
        </a:p>
      </dgm:t>
    </dgm:pt>
    <dgm:pt modelId="{A4B43256-23E7-4C43-88AF-F195A1B68891}" type="sibTrans" cxnId="{519C751C-D9A0-304E-B838-459FB7B7EBFA}">
      <dgm:prSet/>
      <dgm:spPr/>
      <dgm:t>
        <a:bodyPr/>
        <a:lstStyle/>
        <a:p>
          <a:endParaRPr lang="pt-BR"/>
        </a:p>
      </dgm:t>
    </dgm:pt>
    <dgm:pt modelId="{FF8628C8-B341-496E-8394-3CAD1557ABBB}" type="pres">
      <dgm:prSet presAssocID="{38DA4FE6-182B-48A9-AA13-77A7E027B383}" presName="root" presStyleCnt="0">
        <dgm:presLayoutVars>
          <dgm:dir/>
          <dgm:resizeHandles val="exact"/>
        </dgm:presLayoutVars>
      </dgm:prSet>
      <dgm:spPr/>
    </dgm:pt>
    <dgm:pt modelId="{140C6B86-CA57-4A27-938B-A8EFD7DEF112}" type="pres">
      <dgm:prSet presAssocID="{4A431CE9-58CE-479A-8059-73829E17CC36}" presName="compNode" presStyleCnt="0"/>
      <dgm:spPr/>
    </dgm:pt>
    <dgm:pt modelId="{F8A368B8-401F-4305-B57A-30B395BFF63C}" type="pres">
      <dgm:prSet presAssocID="{4A431CE9-58CE-479A-8059-73829E17CC36}" presName="bgRect" presStyleLbl="bgShp" presStyleIdx="0" presStyleCnt="6"/>
      <dgm:spPr/>
    </dgm:pt>
    <dgm:pt modelId="{0F3E7700-2997-483F-9AA2-1052E37271D5}" type="pres">
      <dgm:prSet presAssocID="{4A431CE9-58CE-479A-8059-73829E17CC3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770F91E-1CAD-48B2-AF17-EB0159E2702A}" type="pres">
      <dgm:prSet presAssocID="{4A431CE9-58CE-479A-8059-73829E17CC36}" presName="spaceRect" presStyleCnt="0"/>
      <dgm:spPr/>
    </dgm:pt>
    <dgm:pt modelId="{37AF9180-3183-4AAA-A4B4-D3817DBE1FD7}" type="pres">
      <dgm:prSet presAssocID="{4A431CE9-58CE-479A-8059-73829E17CC36}" presName="parTx" presStyleLbl="revTx" presStyleIdx="0" presStyleCnt="6">
        <dgm:presLayoutVars>
          <dgm:chMax val="0"/>
          <dgm:chPref val="0"/>
        </dgm:presLayoutVars>
      </dgm:prSet>
      <dgm:spPr/>
    </dgm:pt>
    <dgm:pt modelId="{7250D833-86A3-4B39-AC3A-5B8E0AEAA494}" type="pres">
      <dgm:prSet presAssocID="{97DAB052-AA82-41F0-8342-CE168919F0F2}" presName="sibTrans" presStyleCnt="0"/>
      <dgm:spPr/>
    </dgm:pt>
    <dgm:pt modelId="{FFC8055A-150C-4375-A846-AA3B346D9B2D}" type="pres">
      <dgm:prSet presAssocID="{A8A4A4EF-F96E-4BD2-AA95-8FF0ECA23A78}" presName="compNode" presStyleCnt="0"/>
      <dgm:spPr/>
    </dgm:pt>
    <dgm:pt modelId="{5BC27010-DB85-4451-A604-C58D71797FC9}" type="pres">
      <dgm:prSet presAssocID="{A8A4A4EF-F96E-4BD2-AA95-8FF0ECA23A78}" presName="bgRect" presStyleLbl="bgShp" presStyleIdx="1" presStyleCnt="6"/>
      <dgm:spPr/>
    </dgm:pt>
    <dgm:pt modelId="{F63FC311-2C63-451A-9029-91493873D7C5}" type="pres">
      <dgm:prSet presAssocID="{A8A4A4EF-F96E-4BD2-AA95-8FF0ECA23A7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D32838A4-267A-45BA-A0B7-0839650173EE}" type="pres">
      <dgm:prSet presAssocID="{A8A4A4EF-F96E-4BD2-AA95-8FF0ECA23A78}" presName="spaceRect" presStyleCnt="0"/>
      <dgm:spPr/>
    </dgm:pt>
    <dgm:pt modelId="{FBD71EFD-1387-43F1-89A0-77C1CF179A68}" type="pres">
      <dgm:prSet presAssocID="{A8A4A4EF-F96E-4BD2-AA95-8FF0ECA23A78}" presName="parTx" presStyleLbl="revTx" presStyleIdx="1" presStyleCnt="6">
        <dgm:presLayoutVars>
          <dgm:chMax val="0"/>
          <dgm:chPref val="0"/>
        </dgm:presLayoutVars>
      </dgm:prSet>
      <dgm:spPr/>
    </dgm:pt>
    <dgm:pt modelId="{B3B4782E-CBC4-4997-A7C9-B67D0086E508}" type="pres">
      <dgm:prSet presAssocID="{0FD0163E-6612-4DEB-BC6A-04AD9B3164C7}" presName="sibTrans" presStyleCnt="0"/>
      <dgm:spPr/>
    </dgm:pt>
    <dgm:pt modelId="{5C31A728-5386-4993-9927-0D8A70BE0AAB}" type="pres">
      <dgm:prSet presAssocID="{C6367DE6-37AF-4D11-858B-50A6BF1F4049}" presName="compNode" presStyleCnt="0"/>
      <dgm:spPr/>
    </dgm:pt>
    <dgm:pt modelId="{0A9C411D-8711-43A2-8F5B-84623F2641F2}" type="pres">
      <dgm:prSet presAssocID="{C6367DE6-37AF-4D11-858B-50A6BF1F4049}" presName="bgRect" presStyleLbl="bgShp" presStyleIdx="2" presStyleCnt="6"/>
      <dgm:spPr/>
    </dgm:pt>
    <dgm:pt modelId="{28436630-40DC-423E-8AAD-0A2CF61FCF6A}" type="pres">
      <dgm:prSet presAssocID="{C6367DE6-37AF-4D11-858B-50A6BF1F404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0D02B7B-C6A4-41A7-9888-D7726C01DC04}" type="pres">
      <dgm:prSet presAssocID="{C6367DE6-37AF-4D11-858B-50A6BF1F4049}" presName="spaceRect" presStyleCnt="0"/>
      <dgm:spPr/>
    </dgm:pt>
    <dgm:pt modelId="{2532EFB1-D000-479F-BF5E-8427B247291F}" type="pres">
      <dgm:prSet presAssocID="{C6367DE6-37AF-4D11-858B-50A6BF1F4049}" presName="parTx" presStyleLbl="revTx" presStyleIdx="2" presStyleCnt="6">
        <dgm:presLayoutVars>
          <dgm:chMax val="0"/>
          <dgm:chPref val="0"/>
        </dgm:presLayoutVars>
      </dgm:prSet>
      <dgm:spPr/>
    </dgm:pt>
    <dgm:pt modelId="{43D5F594-C729-46AD-9939-2AAFA2A3C0C6}" type="pres">
      <dgm:prSet presAssocID="{FE78CD4D-B788-4FA4-AB0C-07965A4C6258}" presName="sibTrans" presStyleCnt="0"/>
      <dgm:spPr/>
    </dgm:pt>
    <dgm:pt modelId="{93A71017-E205-421D-B0A2-A6561BF7ED9A}" type="pres">
      <dgm:prSet presAssocID="{C4F9165B-20A6-48BA-8C3A-93BD02ECE9D5}" presName="compNode" presStyleCnt="0"/>
      <dgm:spPr/>
    </dgm:pt>
    <dgm:pt modelId="{2D8BF945-BE5F-44F9-9C13-64AC77C407DC}" type="pres">
      <dgm:prSet presAssocID="{C4F9165B-20A6-48BA-8C3A-93BD02ECE9D5}" presName="bgRect" presStyleLbl="bgShp" presStyleIdx="3" presStyleCnt="6"/>
      <dgm:spPr/>
    </dgm:pt>
    <dgm:pt modelId="{FFF22E34-EEDE-4C44-913A-1F80048F07B9}" type="pres">
      <dgm:prSet presAssocID="{C4F9165B-20A6-48BA-8C3A-93BD02ECE9D5}" presName="iconRect" presStyleLbl="node1" presStyleIdx="3" presStyleCnt="6"/>
      <dgm:spPr>
        <a:blipFill rotWithShape="1"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A65E57A3-D0AD-4F0E-BAB1-99B69D60B374}" type="pres">
      <dgm:prSet presAssocID="{C4F9165B-20A6-48BA-8C3A-93BD02ECE9D5}" presName="spaceRect" presStyleCnt="0"/>
      <dgm:spPr/>
    </dgm:pt>
    <dgm:pt modelId="{4C175060-28AB-47E7-9465-D254341E65FA}" type="pres">
      <dgm:prSet presAssocID="{C4F9165B-20A6-48BA-8C3A-93BD02ECE9D5}" presName="parTx" presStyleLbl="revTx" presStyleIdx="3" presStyleCnt="6">
        <dgm:presLayoutVars>
          <dgm:chMax val="0"/>
          <dgm:chPref val="0"/>
        </dgm:presLayoutVars>
      </dgm:prSet>
      <dgm:spPr/>
    </dgm:pt>
    <dgm:pt modelId="{B7B92018-AB00-4BD9-85F0-2EC9D7287525}" type="pres">
      <dgm:prSet presAssocID="{390A1E68-5F16-47C2-9486-D75852F7B9E6}" presName="sibTrans" presStyleCnt="0"/>
      <dgm:spPr/>
    </dgm:pt>
    <dgm:pt modelId="{3999B14B-52AB-444D-A49B-80671E4692CE}" type="pres">
      <dgm:prSet presAssocID="{349AEC81-656B-9C49-B631-283958E46E79}" presName="compNode" presStyleCnt="0"/>
      <dgm:spPr/>
    </dgm:pt>
    <dgm:pt modelId="{9E299771-3C11-4844-BF55-1D1D9EB2CA62}" type="pres">
      <dgm:prSet presAssocID="{349AEC81-656B-9C49-B631-283958E46E79}" presName="bgRect" presStyleLbl="bgShp" presStyleIdx="4" presStyleCnt="6"/>
      <dgm:spPr/>
    </dgm:pt>
    <dgm:pt modelId="{C2163A03-E2B0-4AAF-8EF8-F4CB25FE41F7}" type="pres">
      <dgm:prSet presAssocID="{349AEC81-656B-9C49-B631-283958E46E79}" presName="iconRect" presStyleLbl="node1" presStyleIdx="4" presStyleCnt="6" custLinFactNeighborX="-416" custLinFactNeighborY="4907"/>
      <dgm:spPr>
        <a:blipFill rotWithShape="1">
          <a:blip xmlns:r="http://schemas.openxmlformats.org/officeDocument/2006/relationships" r:embed="rId10"/>
          <a:srcRect/>
          <a:stretch>
            <a:fillRect t="-2000" b="-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297856B-197C-442A-827D-EBDAF794459F}" type="pres">
      <dgm:prSet presAssocID="{349AEC81-656B-9C49-B631-283958E46E79}" presName="spaceRect" presStyleCnt="0"/>
      <dgm:spPr/>
    </dgm:pt>
    <dgm:pt modelId="{8AC6A06B-7EA6-48D6-812C-FD41AE0E31E2}" type="pres">
      <dgm:prSet presAssocID="{349AEC81-656B-9C49-B631-283958E46E79}" presName="parTx" presStyleLbl="revTx" presStyleIdx="4" presStyleCnt="6">
        <dgm:presLayoutVars>
          <dgm:chMax val="0"/>
          <dgm:chPref val="0"/>
        </dgm:presLayoutVars>
      </dgm:prSet>
      <dgm:spPr/>
    </dgm:pt>
    <dgm:pt modelId="{5FE320A1-8AF3-8340-A5ED-E47C7BDB1C38}" type="pres">
      <dgm:prSet presAssocID="{96C91983-3995-5644-AFD1-5B89625FB335}" presName="sibTrans" presStyleCnt="0"/>
      <dgm:spPr/>
    </dgm:pt>
    <dgm:pt modelId="{5C0F1C8C-AE30-DE45-BB06-6B292F212AD6}" type="pres">
      <dgm:prSet presAssocID="{53A6B13A-6EEF-6F47-84A3-EDAF3FB2DD60}" presName="compNode" presStyleCnt="0"/>
      <dgm:spPr/>
    </dgm:pt>
    <dgm:pt modelId="{4005362B-EDC9-4643-B839-7EC2DB25AB76}" type="pres">
      <dgm:prSet presAssocID="{53A6B13A-6EEF-6F47-84A3-EDAF3FB2DD60}" presName="bgRect" presStyleLbl="bgShp" presStyleIdx="5" presStyleCnt="6"/>
      <dgm:spPr/>
    </dgm:pt>
    <dgm:pt modelId="{1156A8AA-6476-AA4D-9287-B854F0ED21CF}" type="pres">
      <dgm:prSet presAssocID="{53A6B13A-6EEF-6F47-84A3-EDAF3FB2DD60}" presName="iconRect" presStyleLbl="node1" presStyleIdx="5" presStyleCnt="6"/>
      <dgm:spPr>
        <a:blipFill rotWithShape="1">
          <a:blip xmlns:r="http://schemas.openxmlformats.org/officeDocument/2006/relationships" r:embed="rId11"/>
          <a:srcRect/>
          <a:stretch>
            <a:fillRect l="-15000" r="-15000"/>
          </a:stretch>
        </a:blipFill>
      </dgm:spPr>
    </dgm:pt>
    <dgm:pt modelId="{6D72885F-174B-654D-977A-110932B77952}" type="pres">
      <dgm:prSet presAssocID="{53A6B13A-6EEF-6F47-84A3-EDAF3FB2DD60}" presName="spaceRect" presStyleCnt="0"/>
      <dgm:spPr/>
    </dgm:pt>
    <dgm:pt modelId="{FA39BF63-11CB-C84F-B9CA-A9D22314C5E0}" type="pres">
      <dgm:prSet presAssocID="{53A6B13A-6EEF-6F47-84A3-EDAF3FB2DD6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F9A8013-32C7-0F4E-8D4A-98A3DB9A2661}" type="presOf" srcId="{38DA4FE6-182B-48A9-AA13-77A7E027B383}" destId="{FF8628C8-B341-496E-8394-3CAD1557ABBB}" srcOrd="0" destOrd="0" presId="urn:microsoft.com/office/officeart/2018/2/layout/IconVerticalSolidList"/>
    <dgm:cxn modelId="{519C751C-D9A0-304E-B838-459FB7B7EBFA}" srcId="{38DA4FE6-182B-48A9-AA13-77A7E027B383}" destId="{53A6B13A-6EEF-6F47-84A3-EDAF3FB2DD60}" srcOrd="5" destOrd="0" parTransId="{4A31F418-CE84-DF46-9F0B-93A8D977C97C}" sibTransId="{A4B43256-23E7-4C43-88AF-F195A1B68891}"/>
    <dgm:cxn modelId="{FAC28122-E740-1942-ACD9-8BAFA340616F}" srcId="{38DA4FE6-182B-48A9-AA13-77A7E027B383}" destId="{349AEC81-656B-9C49-B631-283958E46E79}" srcOrd="4" destOrd="0" parTransId="{EC7C5D9A-96E0-B64F-82BA-4C74E66E6863}" sibTransId="{96C91983-3995-5644-AFD1-5B89625FB335}"/>
    <dgm:cxn modelId="{3D3B673C-99AD-4A77-8674-D83E5A52C35C}" srcId="{38DA4FE6-182B-48A9-AA13-77A7E027B383}" destId="{A8A4A4EF-F96E-4BD2-AA95-8FF0ECA23A78}" srcOrd="1" destOrd="0" parTransId="{D6991E20-2E6B-46A3-8898-D99B2F241686}" sibTransId="{0FD0163E-6612-4DEB-BC6A-04AD9B3164C7}"/>
    <dgm:cxn modelId="{C783FB45-4BB4-B04D-BC13-545A7E1FB1D2}" type="presOf" srcId="{349AEC81-656B-9C49-B631-283958E46E79}" destId="{8AC6A06B-7EA6-48D6-812C-FD41AE0E31E2}" srcOrd="0" destOrd="0" presId="urn:microsoft.com/office/officeart/2018/2/layout/IconVerticalSolidList"/>
    <dgm:cxn modelId="{827BCB72-250E-0A46-B8C6-D7C58887C901}" type="presOf" srcId="{C6367DE6-37AF-4D11-858B-50A6BF1F4049}" destId="{2532EFB1-D000-479F-BF5E-8427B247291F}" srcOrd="0" destOrd="0" presId="urn:microsoft.com/office/officeart/2018/2/layout/IconVerticalSolidList"/>
    <dgm:cxn modelId="{D48A7375-7A59-0246-94A8-3F369868005C}" type="presOf" srcId="{4A431CE9-58CE-479A-8059-73829E17CC36}" destId="{37AF9180-3183-4AAA-A4B4-D3817DBE1FD7}" srcOrd="0" destOrd="0" presId="urn:microsoft.com/office/officeart/2018/2/layout/IconVerticalSolidList"/>
    <dgm:cxn modelId="{ED75C47C-B849-4A40-8B94-A6B0BFFDCB16}" type="presOf" srcId="{C4F9165B-20A6-48BA-8C3A-93BD02ECE9D5}" destId="{4C175060-28AB-47E7-9465-D254341E65FA}" srcOrd="0" destOrd="0" presId="urn:microsoft.com/office/officeart/2018/2/layout/IconVerticalSolidList"/>
    <dgm:cxn modelId="{CCDC0480-9146-DA40-8EEF-827A8D60C3AE}" type="presOf" srcId="{53A6B13A-6EEF-6F47-84A3-EDAF3FB2DD60}" destId="{FA39BF63-11CB-C84F-B9CA-A9D22314C5E0}" srcOrd="0" destOrd="0" presId="urn:microsoft.com/office/officeart/2018/2/layout/IconVerticalSolidList"/>
    <dgm:cxn modelId="{D61D68A8-A5C6-42E6-A344-B37AD4B2569A}" srcId="{38DA4FE6-182B-48A9-AA13-77A7E027B383}" destId="{C6367DE6-37AF-4D11-858B-50A6BF1F4049}" srcOrd="2" destOrd="0" parTransId="{B0887FEB-E3F9-4F9E-9BAF-ED264A5B5603}" sibTransId="{FE78CD4D-B788-4FA4-AB0C-07965A4C6258}"/>
    <dgm:cxn modelId="{A585E9AF-CBAD-452A-8B33-A73CF4E324A8}" srcId="{38DA4FE6-182B-48A9-AA13-77A7E027B383}" destId="{C4F9165B-20A6-48BA-8C3A-93BD02ECE9D5}" srcOrd="3" destOrd="0" parTransId="{A508CFC7-34E5-4F9B-8120-6536AB56EB01}" sibTransId="{390A1E68-5F16-47C2-9486-D75852F7B9E6}"/>
    <dgm:cxn modelId="{5CCE42D1-9107-45BA-B992-C949D480817F}" srcId="{38DA4FE6-182B-48A9-AA13-77A7E027B383}" destId="{4A431CE9-58CE-479A-8059-73829E17CC36}" srcOrd="0" destOrd="0" parTransId="{05EE4BD8-786D-49A4-9D42-24C57D116548}" sibTransId="{97DAB052-AA82-41F0-8342-CE168919F0F2}"/>
    <dgm:cxn modelId="{21CEF5D8-AE29-B843-BE7F-B8E4F941FCB7}" type="presOf" srcId="{A8A4A4EF-F96E-4BD2-AA95-8FF0ECA23A78}" destId="{FBD71EFD-1387-43F1-89A0-77C1CF179A68}" srcOrd="0" destOrd="0" presId="urn:microsoft.com/office/officeart/2018/2/layout/IconVerticalSolidList"/>
    <dgm:cxn modelId="{8928AFCD-E144-EA4F-A2B0-15EA92C25A25}" type="presParOf" srcId="{FF8628C8-B341-496E-8394-3CAD1557ABBB}" destId="{140C6B86-CA57-4A27-938B-A8EFD7DEF112}" srcOrd="0" destOrd="0" presId="urn:microsoft.com/office/officeart/2018/2/layout/IconVerticalSolidList"/>
    <dgm:cxn modelId="{530ABDC4-41F3-6346-8D1E-A20D664D78C6}" type="presParOf" srcId="{140C6B86-CA57-4A27-938B-A8EFD7DEF112}" destId="{F8A368B8-401F-4305-B57A-30B395BFF63C}" srcOrd="0" destOrd="0" presId="urn:microsoft.com/office/officeart/2018/2/layout/IconVerticalSolidList"/>
    <dgm:cxn modelId="{1191712A-BDEB-7546-83D1-E28A0400763F}" type="presParOf" srcId="{140C6B86-CA57-4A27-938B-A8EFD7DEF112}" destId="{0F3E7700-2997-483F-9AA2-1052E37271D5}" srcOrd="1" destOrd="0" presId="urn:microsoft.com/office/officeart/2018/2/layout/IconVerticalSolidList"/>
    <dgm:cxn modelId="{41809B0E-853E-1D4A-B17D-86963E11EC6A}" type="presParOf" srcId="{140C6B86-CA57-4A27-938B-A8EFD7DEF112}" destId="{A770F91E-1CAD-48B2-AF17-EB0159E2702A}" srcOrd="2" destOrd="0" presId="urn:microsoft.com/office/officeart/2018/2/layout/IconVerticalSolidList"/>
    <dgm:cxn modelId="{4C72633F-ED37-E547-8FBD-7C15B03B8AF5}" type="presParOf" srcId="{140C6B86-CA57-4A27-938B-A8EFD7DEF112}" destId="{37AF9180-3183-4AAA-A4B4-D3817DBE1FD7}" srcOrd="3" destOrd="0" presId="urn:microsoft.com/office/officeart/2018/2/layout/IconVerticalSolidList"/>
    <dgm:cxn modelId="{D47EEA87-1A9A-9647-AF55-908B27973685}" type="presParOf" srcId="{FF8628C8-B341-496E-8394-3CAD1557ABBB}" destId="{7250D833-86A3-4B39-AC3A-5B8E0AEAA494}" srcOrd="1" destOrd="0" presId="urn:microsoft.com/office/officeart/2018/2/layout/IconVerticalSolidList"/>
    <dgm:cxn modelId="{E6910169-DA9E-694E-AF30-B970E455BBF2}" type="presParOf" srcId="{FF8628C8-B341-496E-8394-3CAD1557ABBB}" destId="{FFC8055A-150C-4375-A846-AA3B346D9B2D}" srcOrd="2" destOrd="0" presId="urn:microsoft.com/office/officeart/2018/2/layout/IconVerticalSolidList"/>
    <dgm:cxn modelId="{E982E6B9-4A22-3648-8B7B-07BE77413524}" type="presParOf" srcId="{FFC8055A-150C-4375-A846-AA3B346D9B2D}" destId="{5BC27010-DB85-4451-A604-C58D71797FC9}" srcOrd="0" destOrd="0" presId="urn:microsoft.com/office/officeart/2018/2/layout/IconVerticalSolidList"/>
    <dgm:cxn modelId="{EFD24B23-CFDA-5140-8D34-F5BEEA3E6ACF}" type="presParOf" srcId="{FFC8055A-150C-4375-A846-AA3B346D9B2D}" destId="{F63FC311-2C63-451A-9029-91493873D7C5}" srcOrd="1" destOrd="0" presId="urn:microsoft.com/office/officeart/2018/2/layout/IconVerticalSolidList"/>
    <dgm:cxn modelId="{99ACB466-6686-164C-BB12-AE65770699EC}" type="presParOf" srcId="{FFC8055A-150C-4375-A846-AA3B346D9B2D}" destId="{D32838A4-267A-45BA-A0B7-0839650173EE}" srcOrd="2" destOrd="0" presId="urn:microsoft.com/office/officeart/2018/2/layout/IconVerticalSolidList"/>
    <dgm:cxn modelId="{87F84AB3-93FE-124F-8FAD-BF3D86E4863F}" type="presParOf" srcId="{FFC8055A-150C-4375-A846-AA3B346D9B2D}" destId="{FBD71EFD-1387-43F1-89A0-77C1CF179A68}" srcOrd="3" destOrd="0" presId="urn:microsoft.com/office/officeart/2018/2/layout/IconVerticalSolidList"/>
    <dgm:cxn modelId="{A28CB332-37D0-5C46-8542-40CC5D22FC99}" type="presParOf" srcId="{FF8628C8-B341-496E-8394-3CAD1557ABBB}" destId="{B3B4782E-CBC4-4997-A7C9-B67D0086E508}" srcOrd="3" destOrd="0" presId="urn:microsoft.com/office/officeart/2018/2/layout/IconVerticalSolidList"/>
    <dgm:cxn modelId="{B666C449-0145-164E-BF28-F1D6E8316C49}" type="presParOf" srcId="{FF8628C8-B341-496E-8394-3CAD1557ABBB}" destId="{5C31A728-5386-4993-9927-0D8A70BE0AAB}" srcOrd="4" destOrd="0" presId="urn:microsoft.com/office/officeart/2018/2/layout/IconVerticalSolidList"/>
    <dgm:cxn modelId="{525AB43F-642F-7842-8624-4FB585313991}" type="presParOf" srcId="{5C31A728-5386-4993-9927-0D8A70BE0AAB}" destId="{0A9C411D-8711-43A2-8F5B-84623F2641F2}" srcOrd="0" destOrd="0" presId="urn:microsoft.com/office/officeart/2018/2/layout/IconVerticalSolidList"/>
    <dgm:cxn modelId="{8AB9ED28-9D6D-5746-9491-9650FD5DABA3}" type="presParOf" srcId="{5C31A728-5386-4993-9927-0D8A70BE0AAB}" destId="{28436630-40DC-423E-8AAD-0A2CF61FCF6A}" srcOrd="1" destOrd="0" presId="urn:microsoft.com/office/officeart/2018/2/layout/IconVerticalSolidList"/>
    <dgm:cxn modelId="{A0D9E0EB-23E7-3C4D-8A35-55FCEA2DEEE2}" type="presParOf" srcId="{5C31A728-5386-4993-9927-0D8A70BE0AAB}" destId="{00D02B7B-C6A4-41A7-9888-D7726C01DC04}" srcOrd="2" destOrd="0" presId="urn:microsoft.com/office/officeart/2018/2/layout/IconVerticalSolidList"/>
    <dgm:cxn modelId="{A1215C06-B709-CE45-BE46-962EC87E0E2F}" type="presParOf" srcId="{5C31A728-5386-4993-9927-0D8A70BE0AAB}" destId="{2532EFB1-D000-479F-BF5E-8427B247291F}" srcOrd="3" destOrd="0" presId="urn:microsoft.com/office/officeart/2018/2/layout/IconVerticalSolidList"/>
    <dgm:cxn modelId="{206FC8B5-2479-9542-83A4-E08942F56EBE}" type="presParOf" srcId="{FF8628C8-B341-496E-8394-3CAD1557ABBB}" destId="{43D5F594-C729-46AD-9939-2AAFA2A3C0C6}" srcOrd="5" destOrd="0" presId="urn:microsoft.com/office/officeart/2018/2/layout/IconVerticalSolidList"/>
    <dgm:cxn modelId="{5B9940B1-1384-D142-A316-35280D71FAF9}" type="presParOf" srcId="{FF8628C8-B341-496E-8394-3CAD1557ABBB}" destId="{93A71017-E205-421D-B0A2-A6561BF7ED9A}" srcOrd="6" destOrd="0" presId="urn:microsoft.com/office/officeart/2018/2/layout/IconVerticalSolidList"/>
    <dgm:cxn modelId="{4D40159F-CFBC-9F42-991F-5E71D59212A6}" type="presParOf" srcId="{93A71017-E205-421D-B0A2-A6561BF7ED9A}" destId="{2D8BF945-BE5F-44F9-9C13-64AC77C407DC}" srcOrd="0" destOrd="0" presId="urn:microsoft.com/office/officeart/2018/2/layout/IconVerticalSolidList"/>
    <dgm:cxn modelId="{B4D85DC9-2B78-1E49-811C-E0E57992E935}" type="presParOf" srcId="{93A71017-E205-421D-B0A2-A6561BF7ED9A}" destId="{FFF22E34-EEDE-4C44-913A-1F80048F07B9}" srcOrd="1" destOrd="0" presId="urn:microsoft.com/office/officeart/2018/2/layout/IconVerticalSolidList"/>
    <dgm:cxn modelId="{01F66F73-CCA1-3D42-ACF9-D2EA4152D90C}" type="presParOf" srcId="{93A71017-E205-421D-B0A2-A6561BF7ED9A}" destId="{A65E57A3-D0AD-4F0E-BAB1-99B69D60B374}" srcOrd="2" destOrd="0" presId="urn:microsoft.com/office/officeart/2018/2/layout/IconVerticalSolidList"/>
    <dgm:cxn modelId="{69F1ACD2-EF25-8143-93FC-996C1FEF54A0}" type="presParOf" srcId="{93A71017-E205-421D-B0A2-A6561BF7ED9A}" destId="{4C175060-28AB-47E7-9465-D254341E65FA}" srcOrd="3" destOrd="0" presId="urn:microsoft.com/office/officeart/2018/2/layout/IconVerticalSolidList"/>
    <dgm:cxn modelId="{801A3F9B-625A-7849-8EE4-6711E53CEC01}" type="presParOf" srcId="{FF8628C8-B341-496E-8394-3CAD1557ABBB}" destId="{B7B92018-AB00-4BD9-85F0-2EC9D7287525}" srcOrd="7" destOrd="0" presId="urn:microsoft.com/office/officeart/2018/2/layout/IconVerticalSolidList"/>
    <dgm:cxn modelId="{4E2EDCE9-6904-7D41-8229-CF72D31114C0}" type="presParOf" srcId="{FF8628C8-B341-496E-8394-3CAD1557ABBB}" destId="{3999B14B-52AB-444D-A49B-80671E4692CE}" srcOrd="8" destOrd="0" presId="urn:microsoft.com/office/officeart/2018/2/layout/IconVerticalSolidList"/>
    <dgm:cxn modelId="{1D1B257C-878E-D543-8D8C-F9159E25F5C5}" type="presParOf" srcId="{3999B14B-52AB-444D-A49B-80671E4692CE}" destId="{9E299771-3C11-4844-BF55-1D1D9EB2CA62}" srcOrd="0" destOrd="0" presId="urn:microsoft.com/office/officeart/2018/2/layout/IconVerticalSolidList"/>
    <dgm:cxn modelId="{B2AF9A04-48FD-8948-8CF3-E4382C5A269D}" type="presParOf" srcId="{3999B14B-52AB-444D-A49B-80671E4692CE}" destId="{C2163A03-E2B0-4AAF-8EF8-F4CB25FE41F7}" srcOrd="1" destOrd="0" presId="urn:microsoft.com/office/officeart/2018/2/layout/IconVerticalSolidList"/>
    <dgm:cxn modelId="{418F5EC7-1DFF-0A4B-9809-ED63FB5B8ED0}" type="presParOf" srcId="{3999B14B-52AB-444D-A49B-80671E4692CE}" destId="{B297856B-197C-442A-827D-EBDAF794459F}" srcOrd="2" destOrd="0" presId="urn:microsoft.com/office/officeart/2018/2/layout/IconVerticalSolidList"/>
    <dgm:cxn modelId="{4C74CEA8-4DF5-7748-B292-39FE1DCBD120}" type="presParOf" srcId="{3999B14B-52AB-444D-A49B-80671E4692CE}" destId="{8AC6A06B-7EA6-48D6-812C-FD41AE0E31E2}" srcOrd="3" destOrd="0" presId="urn:microsoft.com/office/officeart/2018/2/layout/IconVerticalSolidList"/>
    <dgm:cxn modelId="{B1CD16AB-8788-4C47-B8FB-5F9A1DE8923D}" type="presParOf" srcId="{FF8628C8-B341-496E-8394-3CAD1557ABBB}" destId="{5FE320A1-8AF3-8340-A5ED-E47C7BDB1C38}" srcOrd="9" destOrd="0" presId="urn:microsoft.com/office/officeart/2018/2/layout/IconVerticalSolidList"/>
    <dgm:cxn modelId="{7F7E444C-01A1-4C49-9162-B2DB1FC45653}" type="presParOf" srcId="{FF8628C8-B341-496E-8394-3CAD1557ABBB}" destId="{5C0F1C8C-AE30-DE45-BB06-6B292F212AD6}" srcOrd="10" destOrd="0" presId="urn:microsoft.com/office/officeart/2018/2/layout/IconVerticalSolidList"/>
    <dgm:cxn modelId="{170BD2E2-69A5-F84A-AA3A-36D7B28C5DC9}" type="presParOf" srcId="{5C0F1C8C-AE30-DE45-BB06-6B292F212AD6}" destId="{4005362B-EDC9-4643-B839-7EC2DB25AB76}" srcOrd="0" destOrd="0" presId="urn:microsoft.com/office/officeart/2018/2/layout/IconVerticalSolidList"/>
    <dgm:cxn modelId="{60CD65CF-81E7-574F-B411-7BEF1D53C45F}" type="presParOf" srcId="{5C0F1C8C-AE30-DE45-BB06-6B292F212AD6}" destId="{1156A8AA-6476-AA4D-9287-B854F0ED21CF}" srcOrd="1" destOrd="0" presId="urn:microsoft.com/office/officeart/2018/2/layout/IconVerticalSolidList"/>
    <dgm:cxn modelId="{303E341B-9F18-4B4C-8E3B-8CB97E1557C6}" type="presParOf" srcId="{5C0F1C8C-AE30-DE45-BB06-6B292F212AD6}" destId="{6D72885F-174B-654D-977A-110932B77952}" srcOrd="2" destOrd="0" presId="urn:microsoft.com/office/officeart/2018/2/layout/IconVerticalSolidList"/>
    <dgm:cxn modelId="{561DE5C8-33B7-7540-B51A-50161AF666E7}" type="presParOf" srcId="{5C0F1C8C-AE30-DE45-BB06-6B292F212AD6}" destId="{FA39BF63-11CB-C84F-B9CA-A9D22314C5E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88067F9-60F6-5B4D-8FE3-2DE17A86860E}" type="doc">
      <dgm:prSet loTypeId="urn:microsoft.com/office/officeart/2008/layout/CircularPictureCallou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1958F47-4D07-AF4F-A218-EF2723770885}">
      <dgm:prSet phldrT="[Texto]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Análise estatística preliminar</a:t>
          </a:r>
        </a:p>
      </dgm:t>
    </dgm:pt>
    <dgm:pt modelId="{A70E2AB0-6381-794A-9022-FE79BF73DE92}" type="sibTrans" cxnId="{1E59E914-C67F-DF43-BF5F-E1556A9240A7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pt-BR"/>
        </a:p>
      </dgm:t>
    </dgm:pt>
    <dgm:pt modelId="{03B1BBBC-EF60-5341-A8CB-4C660317E651}" type="parTrans" cxnId="{1E59E914-C67F-DF43-BF5F-E1556A9240A7}">
      <dgm:prSet/>
      <dgm:spPr/>
      <dgm:t>
        <a:bodyPr/>
        <a:lstStyle/>
        <a:p>
          <a:endParaRPr lang="pt-BR"/>
        </a:p>
      </dgm:t>
    </dgm:pt>
    <dgm:pt modelId="{1C115895-2030-144D-83AA-1DA59A15528E}" type="pres">
      <dgm:prSet presAssocID="{088067F9-60F6-5B4D-8FE3-2DE17A86860E}" presName="Name0" presStyleCnt="0">
        <dgm:presLayoutVars>
          <dgm:chMax val="7"/>
          <dgm:chPref val="7"/>
          <dgm:dir/>
        </dgm:presLayoutVars>
      </dgm:prSet>
      <dgm:spPr/>
    </dgm:pt>
    <dgm:pt modelId="{A05A679D-7647-D147-BF40-103BE47356FA}" type="pres">
      <dgm:prSet presAssocID="{088067F9-60F6-5B4D-8FE3-2DE17A86860E}" presName="Name1" presStyleCnt="0"/>
      <dgm:spPr/>
    </dgm:pt>
    <dgm:pt modelId="{3A5CF07C-570A-4941-AB50-2682614D23AD}" type="pres">
      <dgm:prSet presAssocID="{A70E2AB0-6381-794A-9022-FE79BF73DE92}" presName="picture_1" presStyleCnt="0"/>
      <dgm:spPr/>
    </dgm:pt>
    <dgm:pt modelId="{611A3D59-24E2-2349-A044-A81143A63E88}" type="pres">
      <dgm:prSet presAssocID="{A70E2AB0-6381-794A-9022-FE79BF73DE92}" presName="pictureRepeatNode" presStyleLbl="alignImgPlace1" presStyleIdx="0" presStyleCnt="1" custLinFactNeighborX="-25160"/>
      <dgm:spPr/>
    </dgm:pt>
    <dgm:pt modelId="{5812363C-165E-004B-965D-A4ADF1D587DD}" type="pres">
      <dgm:prSet presAssocID="{31958F47-4D07-AF4F-A218-EF2723770885}" presName="text_1" presStyleLbl="node1" presStyleIdx="0" presStyleCnt="0" custLinFactNeighborX="99872" custLinFactNeighborY="-67953">
        <dgm:presLayoutVars>
          <dgm:bulletEnabled val="1"/>
        </dgm:presLayoutVars>
      </dgm:prSet>
      <dgm:spPr/>
    </dgm:pt>
  </dgm:ptLst>
  <dgm:cxnLst>
    <dgm:cxn modelId="{1E59E914-C67F-DF43-BF5F-E1556A9240A7}" srcId="{088067F9-60F6-5B4D-8FE3-2DE17A86860E}" destId="{31958F47-4D07-AF4F-A218-EF2723770885}" srcOrd="0" destOrd="0" parTransId="{03B1BBBC-EF60-5341-A8CB-4C660317E651}" sibTransId="{A70E2AB0-6381-794A-9022-FE79BF73DE92}"/>
    <dgm:cxn modelId="{18861F5C-4B20-2445-A940-B6AAA7FF4D01}" type="presOf" srcId="{A70E2AB0-6381-794A-9022-FE79BF73DE92}" destId="{611A3D59-24E2-2349-A044-A81143A63E88}" srcOrd="0" destOrd="0" presId="urn:microsoft.com/office/officeart/2008/layout/CircularPictureCallout"/>
    <dgm:cxn modelId="{F1122569-C481-CA4D-AB06-83449525E7D3}" type="presOf" srcId="{088067F9-60F6-5B4D-8FE3-2DE17A86860E}" destId="{1C115895-2030-144D-83AA-1DA59A15528E}" srcOrd="0" destOrd="0" presId="urn:microsoft.com/office/officeart/2008/layout/CircularPictureCallout"/>
    <dgm:cxn modelId="{B563056F-5C0F-7347-907C-18DCABAE2A89}" type="presOf" srcId="{31958F47-4D07-AF4F-A218-EF2723770885}" destId="{5812363C-165E-004B-965D-A4ADF1D587DD}" srcOrd="0" destOrd="0" presId="urn:microsoft.com/office/officeart/2008/layout/CircularPictureCallout"/>
    <dgm:cxn modelId="{390D404F-133F-5B41-ABD9-A06D5593798C}" type="presParOf" srcId="{1C115895-2030-144D-83AA-1DA59A15528E}" destId="{A05A679D-7647-D147-BF40-103BE47356FA}" srcOrd="0" destOrd="0" presId="urn:microsoft.com/office/officeart/2008/layout/CircularPictureCallout"/>
    <dgm:cxn modelId="{2C6620F1-77DD-924E-A450-D6A4C5A77DE1}" type="presParOf" srcId="{A05A679D-7647-D147-BF40-103BE47356FA}" destId="{3A5CF07C-570A-4941-AB50-2682614D23AD}" srcOrd="0" destOrd="0" presId="urn:microsoft.com/office/officeart/2008/layout/CircularPictureCallout"/>
    <dgm:cxn modelId="{C01ECD9A-CF8E-8443-8CC5-981170019575}" type="presParOf" srcId="{3A5CF07C-570A-4941-AB50-2682614D23AD}" destId="{611A3D59-24E2-2349-A044-A81143A63E88}" srcOrd="0" destOrd="0" presId="urn:microsoft.com/office/officeart/2008/layout/CircularPictureCallout"/>
    <dgm:cxn modelId="{67F07E0A-3A1E-3440-A12A-5FD39C366468}" type="presParOf" srcId="{A05A679D-7647-D147-BF40-103BE47356FA}" destId="{5812363C-165E-004B-965D-A4ADF1D587D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88067F9-60F6-5B4D-8FE3-2DE17A86860E}" type="doc">
      <dgm:prSet loTypeId="urn:microsoft.com/office/officeart/2008/layout/CircularPictureCallou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1958F47-4D07-AF4F-A218-EF2723770885}">
      <dgm:prSet phldrT="[Texto]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Balanceamento dos dados</a:t>
          </a:r>
        </a:p>
      </dgm:t>
    </dgm:pt>
    <dgm:pt modelId="{A70E2AB0-6381-794A-9022-FE79BF73DE92}" type="sibTrans" cxnId="{1E59E914-C67F-DF43-BF5F-E1556A9240A7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pt-BR"/>
        </a:p>
      </dgm:t>
    </dgm:pt>
    <dgm:pt modelId="{03B1BBBC-EF60-5341-A8CB-4C660317E651}" type="parTrans" cxnId="{1E59E914-C67F-DF43-BF5F-E1556A9240A7}">
      <dgm:prSet/>
      <dgm:spPr/>
      <dgm:t>
        <a:bodyPr/>
        <a:lstStyle/>
        <a:p>
          <a:endParaRPr lang="pt-BR"/>
        </a:p>
      </dgm:t>
    </dgm:pt>
    <dgm:pt modelId="{1C115895-2030-144D-83AA-1DA59A15528E}" type="pres">
      <dgm:prSet presAssocID="{088067F9-60F6-5B4D-8FE3-2DE17A86860E}" presName="Name0" presStyleCnt="0">
        <dgm:presLayoutVars>
          <dgm:chMax val="7"/>
          <dgm:chPref val="7"/>
          <dgm:dir/>
        </dgm:presLayoutVars>
      </dgm:prSet>
      <dgm:spPr/>
    </dgm:pt>
    <dgm:pt modelId="{A05A679D-7647-D147-BF40-103BE47356FA}" type="pres">
      <dgm:prSet presAssocID="{088067F9-60F6-5B4D-8FE3-2DE17A86860E}" presName="Name1" presStyleCnt="0"/>
      <dgm:spPr/>
    </dgm:pt>
    <dgm:pt modelId="{3A5CF07C-570A-4941-AB50-2682614D23AD}" type="pres">
      <dgm:prSet presAssocID="{A70E2AB0-6381-794A-9022-FE79BF73DE92}" presName="picture_1" presStyleCnt="0"/>
      <dgm:spPr/>
    </dgm:pt>
    <dgm:pt modelId="{611A3D59-24E2-2349-A044-A81143A63E88}" type="pres">
      <dgm:prSet presAssocID="{A70E2AB0-6381-794A-9022-FE79BF73DE92}" presName="pictureRepeatNode" presStyleLbl="alignImgPlace1" presStyleIdx="0" presStyleCnt="1" custLinFactNeighborX="-25160"/>
      <dgm:spPr/>
    </dgm:pt>
    <dgm:pt modelId="{5812363C-165E-004B-965D-A4ADF1D587DD}" type="pres">
      <dgm:prSet presAssocID="{31958F47-4D07-AF4F-A218-EF2723770885}" presName="text_1" presStyleLbl="node1" presStyleIdx="0" presStyleCnt="0" custLinFactNeighborX="99872" custLinFactNeighborY="-67953">
        <dgm:presLayoutVars>
          <dgm:bulletEnabled val="1"/>
        </dgm:presLayoutVars>
      </dgm:prSet>
      <dgm:spPr/>
    </dgm:pt>
  </dgm:ptLst>
  <dgm:cxnLst>
    <dgm:cxn modelId="{1E59E914-C67F-DF43-BF5F-E1556A9240A7}" srcId="{088067F9-60F6-5B4D-8FE3-2DE17A86860E}" destId="{31958F47-4D07-AF4F-A218-EF2723770885}" srcOrd="0" destOrd="0" parTransId="{03B1BBBC-EF60-5341-A8CB-4C660317E651}" sibTransId="{A70E2AB0-6381-794A-9022-FE79BF73DE92}"/>
    <dgm:cxn modelId="{18861F5C-4B20-2445-A940-B6AAA7FF4D01}" type="presOf" srcId="{A70E2AB0-6381-794A-9022-FE79BF73DE92}" destId="{611A3D59-24E2-2349-A044-A81143A63E88}" srcOrd="0" destOrd="0" presId="urn:microsoft.com/office/officeart/2008/layout/CircularPictureCallout"/>
    <dgm:cxn modelId="{F1122569-C481-CA4D-AB06-83449525E7D3}" type="presOf" srcId="{088067F9-60F6-5B4D-8FE3-2DE17A86860E}" destId="{1C115895-2030-144D-83AA-1DA59A15528E}" srcOrd="0" destOrd="0" presId="urn:microsoft.com/office/officeart/2008/layout/CircularPictureCallout"/>
    <dgm:cxn modelId="{B563056F-5C0F-7347-907C-18DCABAE2A89}" type="presOf" srcId="{31958F47-4D07-AF4F-A218-EF2723770885}" destId="{5812363C-165E-004B-965D-A4ADF1D587DD}" srcOrd="0" destOrd="0" presId="urn:microsoft.com/office/officeart/2008/layout/CircularPictureCallout"/>
    <dgm:cxn modelId="{390D404F-133F-5B41-ABD9-A06D5593798C}" type="presParOf" srcId="{1C115895-2030-144D-83AA-1DA59A15528E}" destId="{A05A679D-7647-D147-BF40-103BE47356FA}" srcOrd="0" destOrd="0" presId="urn:microsoft.com/office/officeart/2008/layout/CircularPictureCallout"/>
    <dgm:cxn modelId="{2C6620F1-77DD-924E-A450-D6A4C5A77DE1}" type="presParOf" srcId="{A05A679D-7647-D147-BF40-103BE47356FA}" destId="{3A5CF07C-570A-4941-AB50-2682614D23AD}" srcOrd="0" destOrd="0" presId="urn:microsoft.com/office/officeart/2008/layout/CircularPictureCallout"/>
    <dgm:cxn modelId="{C01ECD9A-CF8E-8443-8CC5-981170019575}" type="presParOf" srcId="{3A5CF07C-570A-4941-AB50-2682614D23AD}" destId="{611A3D59-24E2-2349-A044-A81143A63E88}" srcOrd="0" destOrd="0" presId="urn:microsoft.com/office/officeart/2008/layout/CircularPictureCallout"/>
    <dgm:cxn modelId="{67F07E0A-3A1E-3440-A12A-5FD39C366468}" type="presParOf" srcId="{A05A679D-7647-D147-BF40-103BE47356FA}" destId="{5812363C-165E-004B-965D-A4ADF1D587D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4130A7F-BBD7-6543-894C-E0255320A6A4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B5FF331-037A-B740-B9C0-ECE99A27B044}">
      <dgm:prSet phldrT="[Texto]"/>
      <dgm:spPr>
        <a:solidFill>
          <a:schemeClr val="tx1"/>
        </a:solidFill>
      </dgm:spPr>
      <dgm:t>
        <a:bodyPr/>
        <a:lstStyle/>
        <a:p>
          <a:r>
            <a:rPr lang="pt-BR" dirty="0"/>
            <a:t>FEA</a:t>
          </a:r>
        </a:p>
      </dgm:t>
    </dgm:pt>
    <dgm:pt modelId="{2B433991-4A7A-034D-A076-0FA2B064B00E}" type="parTrans" cxnId="{487758F7-319A-DA44-AAB7-14FDA3C83D12}">
      <dgm:prSet/>
      <dgm:spPr/>
      <dgm:t>
        <a:bodyPr/>
        <a:lstStyle/>
        <a:p>
          <a:endParaRPr lang="pt-BR"/>
        </a:p>
      </dgm:t>
    </dgm:pt>
    <dgm:pt modelId="{BCC92377-1BB0-A945-9DD0-C138395B1D3C}" type="sibTrans" cxnId="{487758F7-319A-DA44-AAB7-14FDA3C83D12}">
      <dgm:prSet/>
      <dgm:spPr/>
      <dgm:t>
        <a:bodyPr/>
        <a:lstStyle/>
        <a:p>
          <a:endParaRPr lang="pt-BR"/>
        </a:p>
      </dgm:t>
    </dgm:pt>
    <dgm:pt modelId="{84BA9EBF-313C-F74A-B997-92E9B1124FB8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400" dirty="0"/>
            <a:t>“0” = 8663</a:t>
          </a:r>
        </a:p>
      </dgm:t>
    </dgm:pt>
    <dgm:pt modelId="{642E4144-52B6-914A-891F-1679EF47E66E}" type="parTrans" cxnId="{17D7D72B-E32E-0C43-A572-9ED7F08C2D92}">
      <dgm:prSet/>
      <dgm:spPr/>
      <dgm:t>
        <a:bodyPr/>
        <a:lstStyle/>
        <a:p>
          <a:endParaRPr lang="pt-BR"/>
        </a:p>
      </dgm:t>
    </dgm:pt>
    <dgm:pt modelId="{E742CF11-BC8E-8B42-B231-081C48E98F90}" type="sibTrans" cxnId="{17D7D72B-E32E-0C43-A572-9ED7F08C2D92}">
      <dgm:prSet/>
      <dgm:spPr/>
      <dgm:t>
        <a:bodyPr/>
        <a:lstStyle/>
        <a:p>
          <a:endParaRPr lang="pt-BR"/>
        </a:p>
      </dgm:t>
    </dgm:pt>
    <dgm:pt modelId="{8D75213A-49F0-E04C-834B-530E03D9ED8C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400" dirty="0"/>
            <a:t>“1” = 8664</a:t>
          </a:r>
        </a:p>
      </dgm:t>
    </dgm:pt>
    <dgm:pt modelId="{01B70949-D296-3A41-A71B-8EE9DA99AB59}" type="parTrans" cxnId="{F237F92B-F7B3-D440-9434-410CEE6A6E60}">
      <dgm:prSet/>
      <dgm:spPr/>
      <dgm:t>
        <a:bodyPr/>
        <a:lstStyle/>
        <a:p>
          <a:endParaRPr lang="pt-BR"/>
        </a:p>
      </dgm:t>
    </dgm:pt>
    <dgm:pt modelId="{2198DD8D-E776-CA49-BF51-B0CC72B8B4A6}" type="sibTrans" cxnId="{F237F92B-F7B3-D440-9434-410CEE6A6E60}">
      <dgm:prSet/>
      <dgm:spPr/>
      <dgm:t>
        <a:bodyPr/>
        <a:lstStyle/>
        <a:p>
          <a:endParaRPr lang="pt-BR"/>
        </a:p>
      </dgm:t>
    </dgm:pt>
    <dgm:pt modelId="{1E1E8F1C-9B76-8D45-94BD-C075832F25F1}">
      <dgm:prSet phldrT="[Texto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pt-BR" sz="1400" dirty="0"/>
            <a:t>"1" = 3714</a:t>
          </a:r>
        </a:p>
      </dgm:t>
    </dgm:pt>
    <dgm:pt modelId="{61108B30-877F-B841-998C-0AC880A407FE}" type="parTrans" cxnId="{5455AB3A-882F-C541-99ED-8FC61825FAED}">
      <dgm:prSet/>
      <dgm:spPr/>
      <dgm:t>
        <a:bodyPr/>
        <a:lstStyle/>
        <a:p>
          <a:endParaRPr lang="pt-BR"/>
        </a:p>
      </dgm:t>
    </dgm:pt>
    <dgm:pt modelId="{0E254454-EEB0-2B49-A1E7-EE9D88CEB7A6}" type="sibTrans" cxnId="{5455AB3A-882F-C541-99ED-8FC61825FAED}">
      <dgm:prSet/>
      <dgm:spPr/>
      <dgm:t>
        <a:bodyPr/>
        <a:lstStyle/>
        <a:p>
          <a:endParaRPr lang="pt-BR"/>
        </a:p>
      </dgm:t>
    </dgm:pt>
    <dgm:pt modelId="{CE982B3C-8E2E-254D-9D3D-BC96E71E42B7}">
      <dgm:prSet phldrT="[Texto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pt-BR" sz="1400" dirty="0"/>
            <a:t>"0" = 3713</a:t>
          </a:r>
        </a:p>
      </dgm:t>
    </dgm:pt>
    <dgm:pt modelId="{2FE5E915-1E45-4B4F-8B13-0C04DAE1755F}" type="parTrans" cxnId="{C0AA922C-49BC-D748-8A68-09F3AB2FFDCA}">
      <dgm:prSet/>
      <dgm:spPr/>
      <dgm:t>
        <a:bodyPr/>
        <a:lstStyle/>
        <a:p>
          <a:endParaRPr lang="pt-BR"/>
        </a:p>
      </dgm:t>
    </dgm:pt>
    <dgm:pt modelId="{C280F4B1-1C18-EF44-84FB-CB0E6F903766}" type="sibTrans" cxnId="{C0AA922C-49BC-D748-8A68-09F3AB2FFDCA}">
      <dgm:prSet/>
      <dgm:spPr/>
      <dgm:t>
        <a:bodyPr/>
        <a:lstStyle/>
        <a:p>
          <a:endParaRPr lang="pt-BR"/>
        </a:p>
      </dgm:t>
    </dgm:pt>
    <dgm:pt modelId="{83E15297-862D-0B47-BF6E-C2EEE5D45EEB}" type="pres">
      <dgm:prSet presAssocID="{54130A7F-BBD7-6543-894C-E0255320A6A4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05023AD-C7F9-A346-B57B-46597867B181}" type="pres">
      <dgm:prSet presAssocID="{EB5FF331-037A-B740-B9C0-ECE99A27B044}" presName="centerShape" presStyleLbl="node0" presStyleIdx="0" presStyleCnt="1"/>
      <dgm:spPr/>
    </dgm:pt>
    <dgm:pt modelId="{C0459C27-F8E1-E947-A1F0-144D4D0E4264}" type="pres">
      <dgm:prSet presAssocID="{642E4144-52B6-914A-891F-1679EF47E66E}" presName="parTrans" presStyleLbl="bgSibTrans2D1" presStyleIdx="0" presStyleCnt="4"/>
      <dgm:spPr/>
    </dgm:pt>
    <dgm:pt modelId="{06A4720E-52C6-2646-98AB-B5091874D7AB}" type="pres">
      <dgm:prSet presAssocID="{84BA9EBF-313C-F74A-B997-92E9B1124FB8}" presName="node" presStyleLbl="node1" presStyleIdx="0" presStyleCnt="4">
        <dgm:presLayoutVars>
          <dgm:bulletEnabled val="1"/>
        </dgm:presLayoutVars>
      </dgm:prSet>
      <dgm:spPr/>
    </dgm:pt>
    <dgm:pt modelId="{F46BDD1B-0894-3549-983B-8269029D55E6}" type="pres">
      <dgm:prSet presAssocID="{01B70949-D296-3A41-A71B-8EE9DA99AB59}" presName="parTrans" presStyleLbl="bgSibTrans2D1" presStyleIdx="1" presStyleCnt="4"/>
      <dgm:spPr/>
    </dgm:pt>
    <dgm:pt modelId="{2D3EDD53-01C5-7547-98D8-933EFDD7E5AD}" type="pres">
      <dgm:prSet presAssocID="{8D75213A-49F0-E04C-834B-530E03D9ED8C}" presName="node" presStyleLbl="node1" presStyleIdx="1" presStyleCnt="4">
        <dgm:presLayoutVars>
          <dgm:bulletEnabled val="1"/>
        </dgm:presLayoutVars>
      </dgm:prSet>
      <dgm:spPr/>
    </dgm:pt>
    <dgm:pt modelId="{AB2B4C3E-150C-A647-A61B-CBC97FDA2781}" type="pres">
      <dgm:prSet presAssocID="{61108B30-877F-B841-998C-0AC880A407FE}" presName="parTrans" presStyleLbl="bgSibTrans2D1" presStyleIdx="2" presStyleCnt="4"/>
      <dgm:spPr/>
    </dgm:pt>
    <dgm:pt modelId="{8EAA9FE9-7686-4F48-83AB-7AEAB3F76B4C}" type="pres">
      <dgm:prSet presAssocID="{1E1E8F1C-9B76-8D45-94BD-C075832F25F1}" presName="node" presStyleLbl="node1" presStyleIdx="2" presStyleCnt="4">
        <dgm:presLayoutVars>
          <dgm:bulletEnabled val="1"/>
        </dgm:presLayoutVars>
      </dgm:prSet>
      <dgm:spPr/>
    </dgm:pt>
    <dgm:pt modelId="{146F94F8-3D46-ED42-B05D-64FC517C2A40}" type="pres">
      <dgm:prSet presAssocID="{2FE5E915-1E45-4B4F-8B13-0C04DAE1755F}" presName="parTrans" presStyleLbl="bgSibTrans2D1" presStyleIdx="3" presStyleCnt="4"/>
      <dgm:spPr/>
    </dgm:pt>
    <dgm:pt modelId="{D01AC3D4-DA2E-3C49-8109-54DA4463A87B}" type="pres">
      <dgm:prSet presAssocID="{CE982B3C-8E2E-254D-9D3D-BC96E71E42B7}" presName="node" presStyleLbl="node1" presStyleIdx="3" presStyleCnt="4">
        <dgm:presLayoutVars>
          <dgm:bulletEnabled val="1"/>
        </dgm:presLayoutVars>
      </dgm:prSet>
      <dgm:spPr/>
    </dgm:pt>
  </dgm:ptLst>
  <dgm:cxnLst>
    <dgm:cxn modelId="{F725C906-05B8-A848-BD5C-8235545C3374}" type="presOf" srcId="{84BA9EBF-313C-F74A-B997-92E9B1124FB8}" destId="{06A4720E-52C6-2646-98AB-B5091874D7AB}" srcOrd="0" destOrd="0" presId="urn:microsoft.com/office/officeart/2005/8/layout/radial4"/>
    <dgm:cxn modelId="{66625B1E-1144-4C46-97BD-A1FA4DE895B5}" type="presOf" srcId="{61108B30-877F-B841-998C-0AC880A407FE}" destId="{AB2B4C3E-150C-A647-A61B-CBC97FDA2781}" srcOrd="0" destOrd="0" presId="urn:microsoft.com/office/officeart/2005/8/layout/radial4"/>
    <dgm:cxn modelId="{9FA46D28-3C7D-4E45-AF81-236313041562}" type="presOf" srcId="{642E4144-52B6-914A-891F-1679EF47E66E}" destId="{C0459C27-F8E1-E947-A1F0-144D4D0E4264}" srcOrd="0" destOrd="0" presId="urn:microsoft.com/office/officeart/2005/8/layout/radial4"/>
    <dgm:cxn modelId="{17D7D72B-E32E-0C43-A572-9ED7F08C2D92}" srcId="{EB5FF331-037A-B740-B9C0-ECE99A27B044}" destId="{84BA9EBF-313C-F74A-B997-92E9B1124FB8}" srcOrd="0" destOrd="0" parTransId="{642E4144-52B6-914A-891F-1679EF47E66E}" sibTransId="{E742CF11-BC8E-8B42-B231-081C48E98F90}"/>
    <dgm:cxn modelId="{F237F92B-F7B3-D440-9434-410CEE6A6E60}" srcId="{EB5FF331-037A-B740-B9C0-ECE99A27B044}" destId="{8D75213A-49F0-E04C-834B-530E03D9ED8C}" srcOrd="1" destOrd="0" parTransId="{01B70949-D296-3A41-A71B-8EE9DA99AB59}" sibTransId="{2198DD8D-E776-CA49-BF51-B0CC72B8B4A6}"/>
    <dgm:cxn modelId="{C0AA922C-49BC-D748-8A68-09F3AB2FFDCA}" srcId="{EB5FF331-037A-B740-B9C0-ECE99A27B044}" destId="{CE982B3C-8E2E-254D-9D3D-BC96E71E42B7}" srcOrd="3" destOrd="0" parTransId="{2FE5E915-1E45-4B4F-8B13-0C04DAE1755F}" sibTransId="{C280F4B1-1C18-EF44-84FB-CB0E6F903766}"/>
    <dgm:cxn modelId="{59BE1336-E181-A141-B11E-DE16E8EA932E}" type="presOf" srcId="{2FE5E915-1E45-4B4F-8B13-0C04DAE1755F}" destId="{146F94F8-3D46-ED42-B05D-64FC517C2A40}" srcOrd="0" destOrd="0" presId="urn:microsoft.com/office/officeart/2005/8/layout/radial4"/>
    <dgm:cxn modelId="{5455AB3A-882F-C541-99ED-8FC61825FAED}" srcId="{EB5FF331-037A-B740-B9C0-ECE99A27B044}" destId="{1E1E8F1C-9B76-8D45-94BD-C075832F25F1}" srcOrd="2" destOrd="0" parTransId="{61108B30-877F-B841-998C-0AC880A407FE}" sibTransId="{0E254454-EEB0-2B49-A1E7-EE9D88CEB7A6}"/>
    <dgm:cxn modelId="{337F848C-A92E-424D-B3D5-21CA6ACEAE41}" type="presOf" srcId="{CE982B3C-8E2E-254D-9D3D-BC96E71E42B7}" destId="{D01AC3D4-DA2E-3C49-8109-54DA4463A87B}" srcOrd="0" destOrd="0" presId="urn:microsoft.com/office/officeart/2005/8/layout/radial4"/>
    <dgm:cxn modelId="{735DDC95-CAB4-6D46-AD36-4B8667E5D6E4}" type="presOf" srcId="{1E1E8F1C-9B76-8D45-94BD-C075832F25F1}" destId="{8EAA9FE9-7686-4F48-83AB-7AEAB3F76B4C}" srcOrd="0" destOrd="0" presId="urn:microsoft.com/office/officeart/2005/8/layout/radial4"/>
    <dgm:cxn modelId="{C28CF99D-E072-B84E-97F0-A0A5144F180C}" type="presOf" srcId="{8D75213A-49F0-E04C-834B-530E03D9ED8C}" destId="{2D3EDD53-01C5-7547-98D8-933EFDD7E5AD}" srcOrd="0" destOrd="0" presId="urn:microsoft.com/office/officeart/2005/8/layout/radial4"/>
    <dgm:cxn modelId="{EB58879E-9415-7947-B9BE-570D842F6981}" type="presOf" srcId="{54130A7F-BBD7-6543-894C-E0255320A6A4}" destId="{83E15297-862D-0B47-BF6E-C2EEE5D45EEB}" srcOrd="0" destOrd="0" presId="urn:microsoft.com/office/officeart/2005/8/layout/radial4"/>
    <dgm:cxn modelId="{F2353EBB-5F23-B642-BE73-767E1C9CFF99}" type="presOf" srcId="{EB5FF331-037A-B740-B9C0-ECE99A27B044}" destId="{505023AD-C7F9-A346-B57B-46597867B181}" srcOrd="0" destOrd="0" presId="urn:microsoft.com/office/officeart/2005/8/layout/radial4"/>
    <dgm:cxn modelId="{58C9F5DD-4CFD-CB4A-9C81-6A30C759FCBB}" type="presOf" srcId="{01B70949-D296-3A41-A71B-8EE9DA99AB59}" destId="{F46BDD1B-0894-3549-983B-8269029D55E6}" srcOrd="0" destOrd="0" presId="urn:microsoft.com/office/officeart/2005/8/layout/radial4"/>
    <dgm:cxn modelId="{487758F7-319A-DA44-AAB7-14FDA3C83D12}" srcId="{54130A7F-BBD7-6543-894C-E0255320A6A4}" destId="{EB5FF331-037A-B740-B9C0-ECE99A27B044}" srcOrd="0" destOrd="0" parTransId="{2B433991-4A7A-034D-A076-0FA2B064B00E}" sibTransId="{BCC92377-1BB0-A945-9DD0-C138395B1D3C}"/>
    <dgm:cxn modelId="{40F9BB56-C7B3-5B4C-877C-071F36A7B3FF}" type="presParOf" srcId="{83E15297-862D-0B47-BF6E-C2EEE5D45EEB}" destId="{505023AD-C7F9-A346-B57B-46597867B181}" srcOrd="0" destOrd="0" presId="urn:microsoft.com/office/officeart/2005/8/layout/radial4"/>
    <dgm:cxn modelId="{D6330A3C-A1CF-0F48-A26A-F3532451DF0A}" type="presParOf" srcId="{83E15297-862D-0B47-BF6E-C2EEE5D45EEB}" destId="{C0459C27-F8E1-E947-A1F0-144D4D0E4264}" srcOrd="1" destOrd="0" presId="urn:microsoft.com/office/officeart/2005/8/layout/radial4"/>
    <dgm:cxn modelId="{7906762F-3C0D-C24F-A9CC-87C1AB36BF4C}" type="presParOf" srcId="{83E15297-862D-0B47-BF6E-C2EEE5D45EEB}" destId="{06A4720E-52C6-2646-98AB-B5091874D7AB}" srcOrd="2" destOrd="0" presId="urn:microsoft.com/office/officeart/2005/8/layout/radial4"/>
    <dgm:cxn modelId="{A689F74A-8BF3-3740-AA89-6D2008D4B6EE}" type="presParOf" srcId="{83E15297-862D-0B47-BF6E-C2EEE5D45EEB}" destId="{F46BDD1B-0894-3549-983B-8269029D55E6}" srcOrd="3" destOrd="0" presId="urn:microsoft.com/office/officeart/2005/8/layout/radial4"/>
    <dgm:cxn modelId="{19746890-6D65-304E-980F-EAD6F6254C3A}" type="presParOf" srcId="{83E15297-862D-0B47-BF6E-C2EEE5D45EEB}" destId="{2D3EDD53-01C5-7547-98D8-933EFDD7E5AD}" srcOrd="4" destOrd="0" presId="urn:microsoft.com/office/officeart/2005/8/layout/radial4"/>
    <dgm:cxn modelId="{D6EFDB29-74A6-694C-AB8D-BB764368B97C}" type="presParOf" srcId="{83E15297-862D-0B47-BF6E-C2EEE5D45EEB}" destId="{AB2B4C3E-150C-A647-A61B-CBC97FDA2781}" srcOrd="5" destOrd="0" presId="urn:microsoft.com/office/officeart/2005/8/layout/radial4"/>
    <dgm:cxn modelId="{2EE36B64-CC45-DE4E-A957-55966CA8EC61}" type="presParOf" srcId="{83E15297-862D-0B47-BF6E-C2EEE5D45EEB}" destId="{8EAA9FE9-7686-4F48-83AB-7AEAB3F76B4C}" srcOrd="6" destOrd="0" presId="urn:microsoft.com/office/officeart/2005/8/layout/radial4"/>
    <dgm:cxn modelId="{1172CEF6-DFFF-1841-B138-5B2A93747B38}" type="presParOf" srcId="{83E15297-862D-0B47-BF6E-C2EEE5D45EEB}" destId="{146F94F8-3D46-ED42-B05D-64FC517C2A40}" srcOrd="7" destOrd="0" presId="urn:microsoft.com/office/officeart/2005/8/layout/radial4"/>
    <dgm:cxn modelId="{BD54E851-22D2-A54A-B2F7-1C842C152095}" type="presParOf" srcId="{83E15297-862D-0B47-BF6E-C2EEE5D45EEB}" destId="{D01AC3D4-DA2E-3C49-8109-54DA4463A87B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20E79C7-0514-E842-9790-D7A4A47C118D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4D39AF92-2FE8-274D-B22B-082C1B7C827E}">
      <dgm:prSet phldrT="[Texto]"/>
      <dgm:spPr/>
      <dgm:t>
        <a:bodyPr/>
        <a:lstStyle/>
        <a:p>
          <a:r>
            <a:rPr lang="pt-BR" dirty="0"/>
            <a:t>Amostra original</a:t>
          </a:r>
        </a:p>
        <a:p>
          <a:r>
            <a:rPr lang="pt-BR" dirty="0"/>
            <a:t>(12.972 obs.)</a:t>
          </a:r>
        </a:p>
      </dgm:t>
    </dgm:pt>
    <dgm:pt modelId="{13958C10-DF19-CE44-A6B1-56B8A131DA88}" type="parTrans" cxnId="{193FCD90-76B8-6247-8A42-86D40DAA78DC}">
      <dgm:prSet/>
      <dgm:spPr/>
      <dgm:t>
        <a:bodyPr/>
        <a:lstStyle/>
        <a:p>
          <a:endParaRPr lang="pt-BR"/>
        </a:p>
      </dgm:t>
    </dgm:pt>
    <dgm:pt modelId="{AB61DD80-167D-F142-868D-439FA179012C}" type="sibTrans" cxnId="{193FCD90-76B8-6247-8A42-86D40DAA78DC}">
      <dgm:prSet/>
      <dgm:spPr/>
      <dgm:t>
        <a:bodyPr/>
        <a:lstStyle/>
        <a:p>
          <a:endParaRPr lang="pt-BR"/>
        </a:p>
      </dgm:t>
    </dgm:pt>
    <dgm:pt modelId="{E666D2F2-EB7B-584D-9F87-0FFF55EB34E7}">
      <dgm:prSet phldrT="[Texto]"/>
      <dgm:spPr/>
      <dgm:t>
        <a:bodyPr/>
        <a:lstStyle/>
        <a:p>
          <a:r>
            <a:rPr lang="pt-BR" dirty="0"/>
            <a:t>Amostra balanceada</a:t>
          </a:r>
        </a:p>
        <a:p>
          <a:r>
            <a:rPr lang="pt-BR" dirty="0"/>
            <a:t>(24.754 obs.)</a:t>
          </a:r>
        </a:p>
      </dgm:t>
    </dgm:pt>
    <dgm:pt modelId="{A5470D59-54CC-9D4B-AE7E-35A6577B08C5}" type="parTrans" cxnId="{104C2C16-1686-DD44-BE6C-8C3555B5BB20}">
      <dgm:prSet/>
      <dgm:spPr/>
      <dgm:t>
        <a:bodyPr/>
        <a:lstStyle/>
        <a:p>
          <a:endParaRPr lang="pt-BR"/>
        </a:p>
      </dgm:t>
    </dgm:pt>
    <dgm:pt modelId="{E503218E-964A-2548-A2A4-0F7C0C9BAB17}" type="sibTrans" cxnId="{104C2C16-1686-DD44-BE6C-8C3555B5BB20}">
      <dgm:prSet/>
      <dgm:spPr/>
      <dgm:t>
        <a:bodyPr/>
        <a:lstStyle/>
        <a:p>
          <a:endParaRPr lang="pt-BR"/>
        </a:p>
      </dgm:t>
    </dgm:pt>
    <dgm:pt modelId="{6A067FC2-6AA2-E147-A4AE-EF0CB297DC2E}" type="pres">
      <dgm:prSet presAssocID="{420E79C7-0514-E842-9790-D7A4A47C118D}" presName="Name0" presStyleCnt="0">
        <dgm:presLayoutVars>
          <dgm:dir/>
          <dgm:resizeHandles val="exact"/>
        </dgm:presLayoutVars>
      </dgm:prSet>
      <dgm:spPr/>
    </dgm:pt>
    <dgm:pt modelId="{2F0A7E8D-BF88-C341-9AB7-00001B142C0A}" type="pres">
      <dgm:prSet presAssocID="{4D39AF92-2FE8-274D-B22B-082C1B7C827E}" presName="node" presStyleLbl="node1" presStyleIdx="0" presStyleCnt="2">
        <dgm:presLayoutVars>
          <dgm:bulletEnabled val="1"/>
        </dgm:presLayoutVars>
      </dgm:prSet>
      <dgm:spPr/>
    </dgm:pt>
    <dgm:pt modelId="{F2077955-0D10-D941-A7FC-B94351FC933B}" type="pres">
      <dgm:prSet presAssocID="{AB61DD80-167D-F142-868D-439FA179012C}" presName="sibTrans" presStyleLbl="sibTrans2D1" presStyleIdx="0" presStyleCnt="1"/>
      <dgm:spPr/>
    </dgm:pt>
    <dgm:pt modelId="{385F093C-A335-1A40-A03D-BE652ADC0D04}" type="pres">
      <dgm:prSet presAssocID="{AB61DD80-167D-F142-868D-439FA179012C}" presName="connectorText" presStyleLbl="sibTrans2D1" presStyleIdx="0" presStyleCnt="1"/>
      <dgm:spPr/>
    </dgm:pt>
    <dgm:pt modelId="{BE0C5DFC-9A82-0B43-BCFB-D18DE11BE017}" type="pres">
      <dgm:prSet presAssocID="{E666D2F2-EB7B-584D-9F87-0FFF55EB34E7}" presName="node" presStyleLbl="node1" presStyleIdx="1" presStyleCnt="2">
        <dgm:presLayoutVars>
          <dgm:bulletEnabled val="1"/>
        </dgm:presLayoutVars>
      </dgm:prSet>
      <dgm:spPr/>
    </dgm:pt>
  </dgm:ptLst>
  <dgm:cxnLst>
    <dgm:cxn modelId="{02498212-B545-3B42-BD90-13E6CC66A584}" type="presOf" srcId="{E666D2F2-EB7B-584D-9F87-0FFF55EB34E7}" destId="{BE0C5DFC-9A82-0B43-BCFB-D18DE11BE017}" srcOrd="0" destOrd="0" presId="urn:microsoft.com/office/officeart/2005/8/layout/process1"/>
    <dgm:cxn modelId="{104C2C16-1686-DD44-BE6C-8C3555B5BB20}" srcId="{420E79C7-0514-E842-9790-D7A4A47C118D}" destId="{E666D2F2-EB7B-584D-9F87-0FFF55EB34E7}" srcOrd="1" destOrd="0" parTransId="{A5470D59-54CC-9D4B-AE7E-35A6577B08C5}" sibTransId="{E503218E-964A-2548-A2A4-0F7C0C9BAB17}"/>
    <dgm:cxn modelId="{C40BF216-C312-314A-93B4-C1517A6DE0A4}" type="presOf" srcId="{AB61DD80-167D-F142-868D-439FA179012C}" destId="{385F093C-A335-1A40-A03D-BE652ADC0D04}" srcOrd="1" destOrd="0" presId="urn:microsoft.com/office/officeart/2005/8/layout/process1"/>
    <dgm:cxn modelId="{44EA6638-8A62-A642-90C0-99939EDE19B8}" type="presOf" srcId="{4D39AF92-2FE8-274D-B22B-082C1B7C827E}" destId="{2F0A7E8D-BF88-C341-9AB7-00001B142C0A}" srcOrd="0" destOrd="0" presId="urn:microsoft.com/office/officeart/2005/8/layout/process1"/>
    <dgm:cxn modelId="{193FCD90-76B8-6247-8A42-86D40DAA78DC}" srcId="{420E79C7-0514-E842-9790-D7A4A47C118D}" destId="{4D39AF92-2FE8-274D-B22B-082C1B7C827E}" srcOrd="0" destOrd="0" parTransId="{13958C10-DF19-CE44-A6B1-56B8A131DA88}" sibTransId="{AB61DD80-167D-F142-868D-439FA179012C}"/>
    <dgm:cxn modelId="{F4DA35A5-E717-9547-B8E8-1002699FD826}" type="presOf" srcId="{AB61DD80-167D-F142-868D-439FA179012C}" destId="{F2077955-0D10-D941-A7FC-B94351FC933B}" srcOrd="0" destOrd="0" presId="urn:microsoft.com/office/officeart/2005/8/layout/process1"/>
    <dgm:cxn modelId="{529D1FE7-4A6F-3444-A8C6-405CCD75978E}" type="presOf" srcId="{420E79C7-0514-E842-9790-D7A4A47C118D}" destId="{6A067FC2-6AA2-E147-A4AE-EF0CB297DC2E}" srcOrd="0" destOrd="0" presId="urn:microsoft.com/office/officeart/2005/8/layout/process1"/>
    <dgm:cxn modelId="{48C3C8BA-2C19-7848-A15C-70E9C3011508}" type="presParOf" srcId="{6A067FC2-6AA2-E147-A4AE-EF0CB297DC2E}" destId="{2F0A7E8D-BF88-C341-9AB7-00001B142C0A}" srcOrd="0" destOrd="0" presId="urn:microsoft.com/office/officeart/2005/8/layout/process1"/>
    <dgm:cxn modelId="{7259CA35-2469-424D-BECD-E7AAEDD25B1D}" type="presParOf" srcId="{6A067FC2-6AA2-E147-A4AE-EF0CB297DC2E}" destId="{F2077955-0D10-D941-A7FC-B94351FC933B}" srcOrd="1" destOrd="0" presId="urn:microsoft.com/office/officeart/2005/8/layout/process1"/>
    <dgm:cxn modelId="{EEF857ED-32D7-0642-9248-D89A8C67137B}" type="presParOf" srcId="{F2077955-0D10-D941-A7FC-B94351FC933B}" destId="{385F093C-A335-1A40-A03D-BE652ADC0D04}" srcOrd="0" destOrd="0" presId="urn:microsoft.com/office/officeart/2005/8/layout/process1"/>
    <dgm:cxn modelId="{9604A027-7F97-E842-950C-25430E00623A}" type="presParOf" srcId="{6A067FC2-6AA2-E147-A4AE-EF0CB297DC2E}" destId="{BE0C5DFC-9A82-0B43-BCFB-D18DE11BE017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8DA4FE6-182B-48A9-AA13-77A7E027B38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A431CE9-58CE-479A-8059-73829E17CC36}">
      <dgm:prSet phldrT="[Texto]"/>
      <dgm:spPr>
        <a:solidFill>
          <a:srgbClr val="277780">
            <a:alpha val="56000"/>
          </a:srgbClr>
        </a:solidFill>
      </dgm:spPr>
      <dgm:t>
        <a:bodyPr/>
        <a:lstStyle/>
        <a:p>
          <a:pPr algn="ctr"/>
          <a:r>
            <a:rPr lang="pt-BR" dirty="0">
              <a:latin typeface="+mj-lt"/>
            </a:rPr>
            <a:t>Análise e exploração dos dados</a:t>
          </a:r>
          <a:endParaRPr lang="pt-BR" dirty="0">
            <a:solidFill>
              <a:schemeClr val="tx1"/>
            </a:solidFill>
            <a:latin typeface="+mj-lt"/>
          </a:endParaRPr>
        </a:p>
      </dgm:t>
    </dgm:pt>
    <dgm:pt modelId="{05EE4BD8-786D-49A4-9D42-24C57D116548}" type="parTrans" cxnId="{5CCE42D1-9107-45BA-B992-C949D480817F}">
      <dgm:prSet/>
      <dgm:spPr/>
      <dgm:t>
        <a:bodyPr/>
        <a:lstStyle/>
        <a:p>
          <a:endParaRPr lang="pt-BR"/>
        </a:p>
      </dgm:t>
    </dgm:pt>
    <dgm:pt modelId="{97DAB052-AA82-41F0-8342-CE168919F0F2}" type="sibTrans" cxnId="{5CCE42D1-9107-45BA-B992-C949D480817F}">
      <dgm:prSet/>
      <dgm:spPr/>
      <dgm:t>
        <a:bodyPr/>
        <a:lstStyle/>
        <a:p>
          <a:endParaRPr lang="pt-BR"/>
        </a:p>
      </dgm:t>
    </dgm:pt>
    <dgm:pt modelId="{AA9420BE-C94B-7B48-AAE1-6F7C3FF4A468}" type="pres">
      <dgm:prSet presAssocID="{38DA4FE6-182B-48A9-AA13-77A7E027B383}" presName="linear" presStyleCnt="0">
        <dgm:presLayoutVars>
          <dgm:animLvl val="lvl"/>
          <dgm:resizeHandles val="exact"/>
        </dgm:presLayoutVars>
      </dgm:prSet>
      <dgm:spPr/>
    </dgm:pt>
    <dgm:pt modelId="{44BD7B23-70EA-754D-A09A-0F48CFA621F6}" type="pres">
      <dgm:prSet presAssocID="{4A431CE9-58CE-479A-8059-73829E17CC3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F143501-FD44-A04B-8BBF-A56CF1E4EC1A}" type="presOf" srcId="{38DA4FE6-182B-48A9-AA13-77A7E027B383}" destId="{AA9420BE-C94B-7B48-AAE1-6F7C3FF4A468}" srcOrd="0" destOrd="0" presId="urn:microsoft.com/office/officeart/2005/8/layout/vList2"/>
    <dgm:cxn modelId="{7D61E6A2-654A-2A42-B5E2-ECEBA467922C}" type="presOf" srcId="{4A431CE9-58CE-479A-8059-73829E17CC36}" destId="{44BD7B23-70EA-754D-A09A-0F48CFA621F6}" srcOrd="0" destOrd="0" presId="urn:microsoft.com/office/officeart/2005/8/layout/vList2"/>
    <dgm:cxn modelId="{5CCE42D1-9107-45BA-B992-C949D480817F}" srcId="{38DA4FE6-182B-48A9-AA13-77A7E027B383}" destId="{4A431CE9-58CE-479A-8059-73829E17CC36}" srcOrd="0" destOrd="0" parTransId="{05EE4BD8-786D-49A4-9D42-24C57D116548}" sibTransId="{97DAB052-AA82-41F0-8342-CE168919F0F2}"/>
    <dgm:cxn modelId="{DF37ACC2-2AAB-A542-A23A-A04448BEC27F}" type="presParOf" srcId="{AA9420BE-C94B-7B48-AAE1-6F7C3FF4A468}" destId="{44BD7B23-70EA-754D-A09A-0F48CFA621F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BA0A9F8-E68D-254B-979C-8AF9CF411D49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5388EB9-828F-314A-B5CF-B14229802FDA}">
      <dgm:prSet phldrT="[Texto]"/>
      <dgm:spPr/>
      <dgm:t>
        <a:bodyPr/>
        <a:lstStyle/>
        <a:p>
          <a:r>
            <a:rPr lang="pt-BR" dirty="0"/>
            <a:t>49 OPS com IED</a:t>
          </a:r>
        </a:p>
      </dgm:t>
    </dgm:pt>
    <dgm:pt modelId="{94C88C75-109D-E24D-9782-B419D601E8CD}" type="parTrans" cxnId="{65E4047A-D1F2-1245-B544-42468726DDE1}">
      <dgm:prSet/>
      <dgm:spPr/>
      <dgm:t>
        <a:bodyPr/>
        <a:lstStyle/>
        <a:p>
          <a:endParaRPr lang="pt-BR"/>
        </a:p>
      </dgm:t>
    </dgm:pt>
    <dgm:pt modelId="{45EC7AC2-9F42-A146-9019-7C26BA26FD3E}" type="sibTrans" cxnId="{65E4047A-D1F2-1245-B544-42468726DDE1}">
      <dgm:prSet/>
      <dgm:spPr/>
      <dgm:t>
        <a:bodyPr/>
        <a:lstStyle/>
        <a:p>
          <a:endParaRPr lang="pt-BR"/>
        </a:p>
      </dgm:t>
    </dgm:pt>
    <dgm:pt modelId="{EBAE8040-DE3B-BE4B-9E76-ABDAECA2D56B}">
      <dgm:prSet phldrT="[Texto]"/>
      <dgm:spPr/>
      <dgm:t>
        <a:bodyPr/>
        <a:lstStyle/>
        <a:p>
          <a:r>
            <a:rPr lang="pt-BR" dirty="0"/>
            <a:t>86 OPS envolvidas em F&amp;A (141 operações) </a:t>
          </a:r>
        </a:p>
      </dgm:t>
    </dgm:pt>
    <dgm:pt modelId="{444477EB-816F-B647-BA36-164836C3CED6}" type="parTrans" cxnId="{C63B0805-F4FD-DC44-A7CA-4C7EC47B7DE6}">
      <dgm:prSet/>
      <dgm:spPr/>
      <dgm:t>
        <a:bodyPr/>
        <a:lstStyle/>
        <a:p>
          <a:endParaRPr lang="pt-BR"/>
        </a:p>
      </dgm:t>
    </dgm:pt>
    <dgm:pt modelId="{6DB6BC57-67D0-2346-84DF-4B7C807039E6}" type="sibTrans" cxnId="{C63B0805-F4FD-DC44-A7CA-4C7EC47B7DE6}">
      <dgm:prSet/>
      <dgm:spPr/>
      <dgm:t>
        <a:bodyPr/>
        <a:lstStyle/>
        <a:p>
          <a:endParaRPr lang="pt-BR"/>
        </a:p>
      </dgm:t>
    </dgm:pt>
    <dgm:pt modelId="{520D2596-AB48-264E-A936-802E1D73D7A5}">
      <dgm:prSet phldrT="[Texto]"/>
      <dgm:spPr/>
      <dgm:t>
        <a:bodyPr/>
        <a:lstStyle/>
        <a:p>
          <a:r>
            <a:rPr lang="pt-BR" dirty="0"/>
            <a:t>Compra - 73</a:t>
          </a:r>
        </a:p>
      </dgm:t>
    </dgm:pt>
    <dgm:pt modelId="{28BF648B-1438-CA41-9E6E-BFB0279A6336}" type="parTrans" cxnId="{C2940FA3-8B74-1445-8E3C-FA3BE1843B21}">
      <dgm:prSet/>
      <dgm:spPr/>
      <dgm:t>
        <a:bodyPr/>
        <a:lstStyle/>
        <a:p>
          <a:endParaRPr lang="pt-BR"/>
        </a:p>
      </dgm:t>
    </dgm:pt>
    <dgm:pt modelId="{4FA078F7-4EE7-6D42-A6C2-49049C893F23}" type="sibTrans" cxnId="{C2940FA3-8B74-1445-8E3C-FA3BE1843B21}">
      <dgm:prSet/>
      <dgm:spPr/>
      <dgm:t>
        <a:bodyPr/>
        <a:lstStyle/>
        <a:p>
          <a:endParaRPr lang="pt-BR"/>
        </a:p>
      </dgm:t>
    </dgm:pt>
    <dgm:pt modelId="{44564569-DA02-F240-B0C4-3C1F0AD35A67}">
      <dgm:prSet phldrT="[Texto]"/>
      <dgm:spPr/>
      <dgm:t>
        <a:bodyPr/>
        <a:lstStyle/>
        <a:p>
          <a:r>
            <a:rPr lang="pt-BR" dirty="0"/>
            <a:t>Horizontais – 120</a:t>
          </a:r>
        </a:p>
      </dgm:t>
    </dgm:pt>
    <dgm:pt modelId="{3AF95D96-DBF0-1F4C-87CF-27D194B3E613}" type="parTrans" cxnId="{2B990D39-3C3C-5A47-866E-C70075CBB0A0}">
      <dgm:prSet/>
      <dgm:spPr/>
      <dgm:t>
        <a:bodyPr/>
        <a:lstStyle/>
        <a:p>
          <a:endParaRPr lang="pt-BR"/>
        </a:p>
      </dgm:t>
    </dgm:pt>
    <dgm:pt modelId="{DFDB7578-0EC5-3F4B-B511-7CE6A5EEA81B}" type="sibTrans" cxnId="{2B990D39-3C3C-5A47-866E-C70075CBB0A0}">
      <dgm:prSet/>
      <dgm:spPr/>
      <dgm:t>
        <a:bodyPr/>
        <a:lstStyle/>
        <a:p>
          <a:endParaRPr lang="pt-BR"/>
        </a:p>
      </dgm:t>
    </dgm:pt>
    <dgm:pt modelId="{4E046C62-2FEE-9C4D-BDEC-DB2749922F2E}">
      <dgm:prSet phldrT="[Texto]"/>
      <dgm:spPr/>
      <dgm:t>
        <a:bodyPr/>
        <a:lstStyle/>
        <a:p>
          <a:r>
            <a:rPr lang="pt-BR" dirty="0"/>
            <a:t>Verticais – 10</a:t>
          </a:r>
        </a:p>
      </dgm:t>
    </dgm:pt>
    <dgm:pt modelId="{A3AB740B-B6AB-C142-990E-0B3C0C180596}" type="parTrans" cxnId="{FCB8479F-D52B-3643-8E5A-70A792127A02}">
      <dgm:prSet/>
      <dgm:spPr/>
      <dgm:t>
        <a:bodyPr/>
        <a:lstStyle/>
        <a:p>
          <a:endParaRPr lang="pt-BR"/>
        </a:p>
      </dgm:t>
    </dgm:pt>
    <dgm:pt modelId="{795BDFA9-E873-6B48-8998-E23F7BCE9A1A}" type="sibTrans" cxnId="{FCB8479F-D52B-3643-8E5A-70A792127A02}">
      <dgm:prSet/>
      <dgm:spPr/>
      <dgm:t>
        <a:bodyPr/>
        <a:lstStyle/>
        <a:p>
          <a:endParaRPr lang="pt-BR"/>
        </a:p>
      </dgm:t>
    </dgm:pt>
    <dgm:pt modelId="{96914D0A-65DC-0F43-AC6C-1FE7973783FE}">
      <dgm:prSet phldrT="[Texto]"/>
      <dgm:spPr/>
      <dgm:t>
        <a:bodyPr/>
        <a:lstStyle/>
        <a:p>
          <a:r>
            <a:rPr lang="pt-BR" dirty="0"/>
            <a:t>Conglomerado 11</a:t>
          </a:r>
        </a:p>
      </dgm:t>
    </dgm:pt>
    <dgm:pt modelId="{B519DA0E-B460-764B-9149-2B65891BA90E}" type="parTrans" cxnId="{E9AEB954-3B15-8542-A730-DB8D30DC9E93}">
      <dgm:prSet/>
      <dgm:spPr/>
      <dgm:t>
        <a:bodyPr/>
        <a:lstStyle/>
        <a:p>
          <a:endParaRPr lang="pt-BR"/>
        </a:p>
      </dgm:t>
    </dgm:pt>
    <dgm:pt modelId="{A9AC8313-B118-7044-978F-9B128E8C660A}" type="sibTrans" cxnId="{E9AEB954-3B15-8542-A730-DB8D30DC9E93}">
      <dgm:prSet/>
      <dgm:spPr/>
      <dgm:t>
        <a:bodyPr/>
        <a:lstStyle/>
        <a:p>
          <a:endParaRPr lang="pt-BR"/>
        </a:p>
      </dgm:t>
    </dgm:pt>
    <dgm:pt modelId="{4E295735-A902-C846-8DDD-4178B752C322}">
      <dgm:prSet phldrT="[Texto]"/>
      <dgm:spPr/>
      <dgm:t>
        <a:bodyPr/>
        <a:lstStyle/>
        <a:p>
          <a:r>
            <a:rPr lang="pt-BR" dirty="0"/>
            <a:t>Venda – 68</a:t>
          </a:r>
        </a:p>
      </dgm:t>
    </dgm:pt>
    <dgm:pt modelId="{A09C09C5-1DD4-3348-BF62-AD811A365D4A}" type="parTrans" cxnId="{AD3748FE-C962-174F-A458-4E3CA63E05B6}">
      <dgm:prSet/>
      <dgm:spPr/>
      <dgm:t>
        <a:bodyPr/>
        <a:lstStyle/>
        <a:p>
          <a:endParaRPr lang="pt-BR"/>
        </a:p>
      </dgm:t>
    </dgm:pt>
    <dgm:pt modelId="{CA8734CF-913E-D945-8DC8-8392805486DE}" type="sibTrans" cxnId="{AD3748FE-C962-174F-A458-4E3CA63E05B6}">
      <dgm:prSet/>
      <dgm:spPr/>
      <dgm:t>
        <a:bodyPr/>
        <a:lstStyle/>
        <a:p>
          <a:endParaRPr lang="pt-BR"/>
        </a:p>
      </dgm:t>
    </dgm:pt>
    <dgm:pt modelId="{2A1E925F-16EC-274F-9749-EA04C529E623}" type="pres">
      <dgm:prSet presAssocID="{CBA0A9F8-E68D-254B-979C-8AF9CF411D49}" presName="Name0" presStyleCnt="0">
        <dgm:presLayoutVars>
          <dgm:chMax val="7"/>
          <dgm:chPref val="7"/>
          <dgm:dir/>
        </dgm:presLayoutVars>
      </dgm:prSet>
      <dgm:spPr/>
    </dgm:pt>
    <dgm:pt modelId="{97D15913-E7DD-994B-AF82-E2CB2ADF3D9F}" type="pres">
      <dgm:prSet presAssocID="{CBA0A9F8-E68D-254B-979C-8AF9CF411D49}" presName="Name1" presStyleCnt="0"/>
      <dgm:spPr/>
    </dgm:pt>
    <dgm:pt modelId="{5D1F090C-2B5D-6247-842F-513D105F9C0B}" type="pres">
      <dgm:prSet presAssocID="{CBA0A9F8-E68D-254B-979C-8AF9CF411D49}" presName="cycle" presStyleCnt="0"/>
      <dgm:spPr/>
    </dgm:pt>
    <dgm:pt modelId="{BE60DB54-C783-7C44-8C6B-2B1AFD1085F1}" type="pres">
      <dgm:prSet presAssocID="{CBA0A9F8-E68D-254B-979C-8AF9CF411D49}" presName="srcNode" presStyleLbl="node1" presStyleIdx="0" presStyleCnt="7"/>
      <dgm:spPr/>
    </dgm:pt>
    <dgm:pt modelId="{1D13A71D-DE1B-364A-A952-2FC261528BD1}" type="pres">
      <dgm:prSet presAssocID="{CBA0A9F8-E68D-254B-979C-8AF9CF411D49}" presName="conn" presStyleLbl="parChTrans1D2" presStyleIdx="0" presStyleCnt="1"/>
      <dgm:spPr/>
    </dgm:pt>
    <dgm:pt modelId="{8115B705-AE61-E844-82BC-B1CFBBAFE381}" type="pres">
      <dgm:prSet presAssocID="{CBA0A9F8-E68D-254B-979C-8AF9CF411D49}" presName="extraNode" presStyleLbl="node1" presStyleIdx="0" presStyleCnt="7"/>
      <dgm:spPr/>
    </dgm:pt>
    <dgm:pt modelId="{9FFBCECF-3C3B-0143-AAB9-013A6359605E}" type="pres">
      <dgm:prSet presAssocID="{CBA0A9F8-E68D-254B-979C-8AF9CF411D49}" presName="dstNode" presStyleLbl="node1" presStyleIdx="0" presStyleCnt="7"/>
      <dgm:spPr/>
    </dgm:pt>
    <dgm:pt modelId="{422876C3-4EDE-E44D-BA82-5CDDD544E2B6}" type="pres">
      <dgm:prSet presAssocID="{E5388EB9-828F-314A-B5CF-B14229802FDA}" presName="text_1" presStyleLbl="node1" presStyleIdx="0" presStyleCnt="7">
        <dgm:presLayoutVars>
          <dgm:bulletEnabled val="1"/>
        </dgm:presLayoutVars>
      </dgm:prSet>
      <dgm:spPr/>
    </dgm:pt>
    <dgm:pt modelId="{812D893D-7835-A74D-A91F-3A6551B06B9E}" type="pres">
      <dgm:prSet presAssocID="{E5388EB9-828F-314A-B5CF-B14229802FDA}" presName="accent_1" presStyleCnt="0"/>
      <dgm:spPr/>
    </dgm:pt>
    <dgm:pt modelId="{98EE6EDC-C973-154D-9E85-3FA4711610C5}" type="pres">
      <dgm:prSet presAssocID="{E5388EB9-828F-314A-B5CF-B14229802FDA}" presName="accentRepeatNode" presStyleLbl="solidFgAcc1" presStyleIdx="0" presStyleCnt="7"/>
      <dgm:spPr/>
    </dgm:pt>
    <dgm:pt modelId="{4B7AA3A9-7557-A44F-B890-FD5E87A9E515}" type="pres">
      <dgm:prSet presAssocID="{EBAE8040-DE3B-BE4B-9E76-ABDAECA2D56B}" presName="text_2" presStyleLbl="node1" presStyleIdx="1" presStyleCnt="7">
        <dgm:presLayoutVars>
          <dgm:bulletEnabled val="1"/>
        </dgm:presLayoutVars>
      </dgm:prSet>
      <dgm:spPr/>
    </dgm:pt>
    <dgm:pt modelId="{A9F1D066-ACC1-9848-AE14-730CFECD0BAE}" type="pres">
      <dgm:prSet presAssocID="{EBAE8040-DE3B-BE4B-9E76-ABDAECA2D56B}" presName="accent_2" presStyleCnt="0"/>
      <dgm:spPr/>
    </dgm:pt>
    <dgm:pt modelId="{B8A24D40-A40E-C940-87C1-2F39922DD833}" type="pres">
      <dgm:prSet presAssocID="{EBAE8040-DE3B-BE4B-9E76-ABDAECA2D56B}" presName="accentRepeatNode" presStyleLbl="solidFgAcc1" presStyleIdx="1" presStyleCnt="7"/>
      <dgm:spPr/>
    </dgm:pt>
    <dgm:pt modelId="{E274F294-3121-ED49-B0D2-9D5F4274136D}" type="pres">
      <dgm:prSet presAssocID="{520D2596-AB48-264E-A936-802E1D73D7A5}" presName="text_3" presStyleLbl="node1" presStyleIdx="2" presStyleCnt="7">
        <dgm:presLayoutVars>
          <dgm:bulletEnabled val="1"/>
        </dgm:presLayoutVars>
      </dgm:prSet>
      <dgm:spPr/>
    </dgm:pt>
    <dgm:pt modelId="{0FEEF8AF-92F9-CF41-B1E5-4CE1166DCFD9}" type="pres">
      <dgm:prSet presAssocID="{520D2596-AB48-264E-A936-802E1D73D7A5}" presName="accent_3" presStyleCnt="0"/>
      <dgm:spPr/>
    </dgm:pt>
    <dgm:pt modelId="{C8A50D86-E43E-5B4E-8CB6-A928D1E5AD4D}" type="pres">
      <dgm:prSet presAssocID="{520D2596-AB48-264E-A936-802E1D73D7A5}" presName="accentRepeatNode" presStyleLbl="solidFgAcc1" presStyleIdx="2" presStyleCnt="7"/>
      <dgm:spPr>
        <a:solidFill>
          <a:schemeClr val="accent5">
            <a:lumMod val="40000"/>
            <a:lumOff val="60000"/>
          </a:schemeClr>
        </a:solidFill>
      </dgm:spPr>
    </dgm:pt>
    <dgm:pt modelId="{BCEA1A79-3FD2-3343-AFC5-26795E6C908B}" type="pres">
      <dgm:prSet presAssocID="{4E295735-A902-C846-8DDD-4178B752C322}" presName="text_4" presStyleLbl="node1" presStyleIdx="3" presStyleCnt="7">
        <dgm:presLayoutVars>
          <dgm:bulletEnabled val="1"/>
        </dgm:presLayoutVars>
      </dgm:prSet>
      <dgm:spPr/>
    </dgm:pt>
    <dgm:pt modelId="{EEB566E7-51E2-F84C-A641-48508AB89501}" type="pres">
      <dgm:prSet presAssocID="{4E295735-A902-C846-8DDD-4178B752C322}" presName="accent_4" presStyleCnt="0"/>
      <dgm:spPr/>
    </dgm:pt>
    <dgm:pt modelId="{3D7FFCEB-EC18-6B40-9EA6-9926B0EB731E}" type="pres">
      <dgm:prSet presAssocID="{4E295735-A902-C846-8DDD-4178B752C322}" presName="accentRepeatNode" presStyleLbl="solidFgAcc1" presStyleIdx="3" presStyleCnt="7"/>
      <dgm:spPr>
        <a:solidFill>
          <a:schemeClr val="accent5">
            <a:lumMod val="40000"/>
            <a:lumOff val="60000"/>
          </a:schemeClr>
        </a:solidFill>
      </dgm:spPr>
    </dgm:pt>
    <dgm:pt modelId="{B2384CAB-8633-1040-A435-E0FDB1F5E87D}" type="pres">
      <dgm:prSet presAssocID="{44564569-DA02-F240-B0C4-3C1F0AD35A67}" presName="text_5" presStyleLbl="node1" presStyleIdx="4" presStyleCnt="7">
        <dgm:presLayoutVars>
          <dgm:bulletEnabled val="1"/>
        </dgm:presLayoutVars>
      </dgm:prSet>
      <dgm:spPr/>
    </dgm:pt>
    <dgm:pt modelId="{BABF3454-7A0C-F44B-8788-5F5C81BDFF75}" type="pres">
      <dgm:prSet presAssocID="{44564569-DA02-F240-B0C4-3C1F0AD35A67}" presName="accent_5" presStyleCnt="0"/>
      <dgm:spPr/>
    </dgm:pt>
    <dgm:pt modelId="{B04621CC-7850-8A40-A36C-71FF19F19161}" type="pres">
      <dgm:prSet presAssocID="{44564569-DA02-F240-B0C4-3C1F0AD35A67}" presName="accentRepeatNode" presStyleLbl="solidFgAcc1" presStyleIdx="4" presStyleCnt="7"/>
      <dgm:spPr>
        <a:solidFill>
          <a:schemeClr val="accent6">
            <a:lumMod val="40000"/>
            <a:lumOff val="60000"/>
          </a:schemeClr>
        </a:solidFill>
      </dgm:spPr>
    </dgm:pt>
    <dgm:pt modelId="{87074B4F-7A9D-C44C-AD9F-8CC1E70AFBA4}" type="pres">
      <dgm:prSet presAssocID="{4E046C62-2FEE-9C4D-BDEC-DB2749922F2E}" presName="text_6" presStyleLbl="node1" presStyleIdx="5" presStyleCnt="7">
        <dgm:presLayoutVars>
          <dgm:bulletEnabled val="1"/>
        </dgm:presLayoutVars>
      </dgm:prSet>
      <dgm:spPr/>
    </dgm:pt>
    <dgm:pt modelId="{C3E912FD-C842-4244-9F35-7285A63BDAE2}" type="pres">
      <dgm:prSet presAssocID="{4E046C62-2FEE-9C4D-BDEC-DB2749922F2E}" presName="accent_6" presStyleCnt="0"/>
      <dgm:spPr/>
    </dgm:pt>
    <dgm:pt modelId="{E2CF6D0B-99B4-2947-AC21-0F1DFA440342}" type="pres">
      <dgm:prSet presAssocID="{4E046C62-2FEE-9C4D-BDEC-DB2749922F2E}" presName="accentRepeatNode" presStyleLbl="solidFgAcc1" presStyleIdx="5" presStyleCnt="7"/>
      <dgm:spPr>
        <a:solidFill>
          <a:schemeClr val="accent6">
            <a:lumMod val="40000"/>
            <a:lumOff val="60000"/>
          </a:schemeClr>
        </a:solidFill>
      </dgm:spPr>
    </dgm:pt>
    <dgm:pt modelId="{EFDC629F-C39E-5E45-B7E1-201DFA3B67EF}" type="pres">
      <dgm:prSet presAssocID="{96914D0A-65DC-0F43-AC6C-1FE7973783FE}" presName="text_7" presStyleLbl="node1" presStyleIdx="6" presStyleCnt="7">
        <dgm:presLayoutVars>
          <dgm:bulletEnabled val="1"/>
        </dgm:presLayoutVars>
      </dgm:prSet>
      <dgm:spPr/>
    </dgm:pt>
    <dgm:pt modelId="{EA5EB36F-BD77-FE47-BE9D-E1202BF12889}" type="pres">
      <dgm:prSet presAssocID="{96914D0A-65DC-0F43-AC6C-1FE7973783FE}" presName="accent_7" presStyleCnt="0"/>
      <dgm:spPr/>
    </dgm:pt>
    <dgm:pt modelId="{7474E141-427D-9B4B-B5DF-1EA4910E8A00}" type="pres">
      <dgm:prSet presAssocID="{96914D0A-65DC-0F43-AC6C-1FE7973783FE}" presName="accentRepeatNode" presStyleLbl="solidFgAcc1" presStyleIdx="6" presStyleCnt="7"/>
      <dgm:spPr>
        <a:solidFill>
          <a:schemeClr val="accent6">
            <a:lumMod val="40000"/>
            <a:lumOff val="60000"/>
          </a:schemeClr>
        </a:solidFill>
      </dgm:spPr>
    </dgm:pt>
  </dgm:ptLst>
  <dgm:cxnLst>
    <dgm:cxn modelId="{C63B0805-F4FD-DC44-A7CA-4C7EC47B7DE6}" srcId="{CBA0A9F8-E68D-254B-979C-8AF9CF411D49}" destId="{EBAE8040-DE3B-BE4B-9E76-ABDAECA2D56B}" srcOrd="1" destOrd="0" parTransId="{444477EB-816F-B647-BA36-164836C3CED6}" sibTransId="{6DB6BC57-67D0-2346-84DF-4B7C807039E6}"/>
    <dgm:cxn modelId="{D928F435-00AA-9B42-B974-C9E73C7516D9}" type="presOf" srcId="{4E046C62-2FEE-9C4D-BDEC-DB2749922F2E}" destId="{87074B4F-7A9D-C44C-AD9F-8CC1E70AFBA4}" srcOrd="0" destOrd="0" presId="urn:microsoft.com/office/officeart/2008/layout/VerticalCurvedList"/>
    <dgm:cxn modelId="{2B990D39-3C3C-5A47-866E-C70075CBB0A0}" srcId="{CBA0A9F8-E68D-254B-979C-8AF9CF411D49}" destId="{44564569-DA02-F240-B0C4-3C1F0AD35A67}" srcOrd="4" destOrd="0" parTransId="{3AF95D96-DBF0-1F4C-87CF-27D194B3E613}" sibTransId="{DFDB7578-0EC5-3F4B-B511-7CE6A5EEA81B}"/>
    <dgm:cxn modelId="{52507C4B-EE5F-774D-854D-512591601BE4}" type="presOf" srcId="{520D2596-AB48-264E-A936-802E1D73D7A5}" destId="{E274F294-3121-ED49-B0D2-9D5F4274136D}" srcOrd="0" destOrd="0" presId="urn:microsoft.com/office/officeart/2008/layout/VerticalCurvedList"/>
    <dgm:cxn modelId="{E9AEB954-3B15-8542-A730-DB8D30DC9E93}" srcId="{CBA0A9F8-E68D-254B-979C-8AF9CF411D49}" destId="{96914D0A-65DC-0F43-AC6C-1FE7973783FE}" srcOrd="6" destOrd="0" parTransId="{B519DA0E-B460-764B-9149-2B65891BA90E}" sibTransId="{A9AC8313-B118-7044-978F-9B128E8C660A}"/>
    <dgm:cxn modelId="{2008925A-42E0-824B-8E12-46920C366904}" type="presOf" srcId="{E5388EB9-828F-314A-B5CF-B14229802FDA}" destId="{422876C3-4EDE-E44D-BA82-5CDDD544E2B6}" srcOrd="0" destOrd="0" presId="urn:microsoft.com/office/officeart/2008/layout/VerticalCurvedList"/>
    <dgm:cxn modelId="{43FC7174-CA07-224D-8C62-C29177AF64D8}" type="presOf" srcId="{EBAE8040-DE3B-BE4B-9E76-ABDAECA2D56B}" destId="{4B7AA3A9-7557-A44F-B890-FD5E87A9E515}" srcOrd="0" destOrd="0" presId="urn:microsoft.com/office/officeart/2008/layout/VerticalCurvedList"/>
    <dgm:cxn modelId="{65E4047A-D1F2-1245-B544-42468726DDE1}" srcId="{CBA0A9F8-E68D-254B-979C-8AF9CF411D49}" destId="{E5388EB9-828F-314A-B5CF-B14229802FDA}" srcOrd="0" destOrd="0" parTransId="{94C88C75-109D-E24D-9782-B419D601E8CD}" sibTransId="{45EC7AC2-9F42-A146-9019-7C26BA26FD3E}"/>
    <dgm:cxn modelId="{6B892C93-AA92-7749-9235-F6A3AC8CCA7E}" type="presOf" srcId="{4E295735-A902-C846-8DDD-4178B752C322}" destId="{BCEA1A79-3FD2-3343-AFC5-26795E6C908B}" srcOrd="0" destOrd="0" presId="urn:microsoft.com/office/officeart/2008/layout/VerticalCurvedList"/>
    <dgm:cxn modelId="{FCB8479F-D52B-3643-8E5A-70A792127A02}" srcId="{CBA0A9F8-E68D-254B-979C-8AF9CF411D49}" destId="{4E046C62-2FEE-9C4D-BDEC-DB2749922F2E}" srcOrd="5" destOrd="0" parTransId="{A3AB740B-B6AB-C142-990E-0B3C0C180596}" sibTransId="{795BDFA9-E873-6B48-8998-E23F7BCE9A1A}"/>
    <dgm:cxn modelId="{C2940FA3-8B74-1445-8E3C-FA3BE1843B21}" srcId="{CBA0A9F8-E68D-254B-979C-8AF9CF411D49}" destId="{520D2596-AB48-264E-A936-802E1D73D7A5}" srcOrd="2" destOrd="0" parTransId="{28BF648B-1438-CA41-9E6E-BFB0279A6336}" sibTransId="{4FA078F7-4EE7-6D42-A6C2-49049C893F23}"/>
    <dgm:cxn modelId="{BCEEF1AE-6811-4647-9A7D-79AC9A580254}" type="presOf" srcId="{CBA0A9F8-E68D-254B-979C-8AF9CF411D49}" destId="{2A1E925F-16EC-274F-9749-EA04C529E623}" srcOrd="0" destOrd="0" presId="urn:microsoft.com/office/officeart/2008/layout/VerticalCurvedList"/>
    <dgm:cxn modelId="{2EA153BD-E59F-9043-8B14-3E3A525E0DB0}" type="presOf" srcId="{96914D0A-65DC-0F43-AC6C-1FE7973783FE}" destId="{EFDC629F-C39E-5E45-B7E1-201DFA3B67EF}" srcOrd="0" destOrd="0" presId="urn:microsoft.com/office/officeart/2008/layout/VerticalCurvedList"/>
    <dgm:cxn modelId="{BB99E3E6-168F-E74D-92E4-FA88A6CEDEFE}" type="presOf" srcId="{44564569-DA02-F240-B0C4-3C1F0AD35A67}" destId="{B2384CAB-8633-1040-A435-E0FDB1F5E87D}" srcOrd="0" destOrd="0" presId="urn:microsoft.com/office/officeart/2008/layout/VerticalCurvedList"/>
    <dgm:cxn modelId="{33E6E0FB-AE46-384C-A928-60B835FA747D}" type="presOf" srcId="{45EC7AC2-9F42-A146-9019-7C26BA26FD3E}" destId="{1D13A71D-DE1B-364A-A952-2FC261528BD1}" srcOrd="0" destOrd="0" presId="urn:microsoft.com/office/officeart/2008/layout/VerticalCurvedList"/>
    <dgm:cxn modelId="{AD3748FE-C962-174F-A458-4E3CA63E05B6}" srcId="{CBA0A9F8-E68D-254B-979C-8AF9CF411D49}" destId="{4E295735-A902-C846-8DDD-4178B752C322}" srcOrd="3" destOrd="0" parTransId="{A09C09C5-1DD4-3348-BF62-AD811A365D4A}" sibTransId="{CA8734CF-913E-D945-8DC8-8392805486DE}"/>
    <dgm:cxn modelId="{9AFC05B0-9249-6E42-AA8F-F56324A21DE5}" type="presParOf" srcId="{2A1E925F-16EC-274F-9749-EA04C529E623}" destId="{97D15913-E7DD-994B-AF82-E2CB2ADF3D9F}" srcOrd="0" destOrd="0" presId="urn:microsoft.com/office/officeart/2008/layout/VerticalCurvedList"/>
    <dgm:cxn modelId="{E80A829C-3DC8-E14C-93CB-645692964EFF}" type="presParOf" srcId="{97D15913-E7DD-994B-AF82-E2CB2ADF3D9F}" destId="{5D1F090C-2B5D-6247-842F-513D105F9C0B}" srcOrd="0" destOrd="0" presId="urn:microsoft.com/office/officeart/2008/layout/VerticalCurvedList"/>
    <dgm:cxn modelId="{1DFB4DC5-00ED-634B-ACBF-AEAB5ECF047B}" type="presParOf" srcId="{5D1F090C-2B5D-6247-842F-513D105F9C0B}" destId="{BE60DB54-C783-7C44-8C6B-2B1AFD1085F1}" srcOrd="0" destOrd="0" presId="urn:microsoft.com/office/officeart/2008/layout/VerticalCurvedList"/>
    <dgm:cxn modelId="{E1D123B4-0EE1-3947-8E7E-3BE04BCB03D5}" type="presParOf" srcId="{5D1F090C-2B5D-6247-842F-513D105F9C0B}" destId="{1D13A71D-DE1B-364A-A952-2FC261528BD1}" srcOrd="1" destOrd="0" presId="urn:microsoft.com/office/officeart/2008/layout/VerticalCurvedList"/>
    <dgm:cxn modelId="{4411F189-B3D7-4049-9D36-ACB16C48091F}" type="presParOf" srcId="{5D1F090C-2B5D-6247-842F-513D105F9C0B}" destId="{8115B705-AE61-E844-82BC-B1CFBBAFE381}" srcOrd="2" destOrd="0" presId="urn:microsoft.com/office/officeart/2008/layout/VerticalCurvedList"/>
    <dgm:cxn modelId="{11471BDF-9448-8140-8624-D50F48A4DFE2}" type="presParOf" srcId="{5D1F090C-2B5D-6247-842F-513D105F9C0B}" destId="{9FFBCECF-3C3B-0143-AAB9-013A6359605E}" srcOrd="3" destOrd="0" presId="urn:microsoft.com/office/officeart/2008/layout/VerticalCurvedList"/>
    <dgm:cxn modelId="{DCAD8A31-2690-724B-AC88-4436297FA46F}" type="presParOf" srcId="{97D15913-E7DD-994B-AF82-E2CB2ADF3D9F}" destId="{422876C3-4EDE-E44D-BA82-5CDDD544E2B6}" srcOrd="1" destOrd="0" presId="urn:microsoft.com/office/officeart/2008/layout/VerticalCurvedList"/>
    <dgm:cxn modelId="{0C8FF6BE-B679-4546-A95E-54A7B8390F39}" type="presParOf" srcId="{97D15913-E7DD-994B-AF82-E2CB2ADF3D9F}" destId="{812D893D-7835-A74D-A91F-3A6551B06B9E}" srcOrd="2" destOrd="0" presId="urn:microsoft.com/office/officeart/2008/layout/VerticalCurvedList"/>
    <dgm:cxn modelId="{068EF4C4-2F32-334A-98FD-BB080A88B8A5}" type="presParOf" srcId="{812D893D-7835-A74D-A91F-3A6551B06B9E}" destId="{98EE6EDC-C973-154D-9E85-3FA4711610C5}" srcOrd="0" destOrd="0" presId="urn:microsoft.com/office/officeart/2008/layout/VerticalCurvedList"/>
    <dgm:cxn modelId="{72F8EC48-901E-5242-9471-860154F0124E}" type="presParOf" srcId="{97D15913-E7DD-994B-AF82-E2CB2ADF3D9F}" destId="{4B7AA3A9-7557-A44F-B890-FD5E87A9E515}" srcOrd="3" destOrd="0" presId="urn:microsoft.com/office/officeart/2008/layout/VerticalCurvedList"/>
    <dgm:cxn modelId="{4CD491D8-9381-6440-A773-1AF06A9A6FAC}" type="presParOf" srcId="{97D15913-E7DD-994B-AF82-E2CB2ADF3D9F}" destId="{A9F1D066-ACC1-9848-AE14-730CFECD0BAE}" srcOrd="4" destOrd="0" presId="urn:microsoft.com/office/officeart/2008/layout/VerticalCurvedList"/>
    <dgm:cxn modelId="{8A8906DB-C2A7-DD4C-BE90-450329A01599}" type="presParOf" srcId="{A9F1D066-ACC1-9848-AE14-730CFECD0BAE}" destId="{B8A24D40-A40E-C940-87C1-2F39922DD833}" srcOrd="0" destOrd="0" presId="urn:microsoft.com/office/officeart/2008/layout/VerticalCurvedList"/>
    <dgm:cxn modelId="{34894CB5-B4AD-AB49-A09A-978DDDB5FC89}" type="presParOf" srcId="{97D15913-E7DD-994B-AF82-E2CB2ADF3D9F}" destId="{E274F294-3121-ED49-B0D2-9D5F4274136D}" srcOrd="5" destOrd="0" presId="urn:microsoft.com/office/officeart/2008/layout/VerticalCurvedList"/>
    <dgm:cxn modelId="{D33B9348-E6C0-964D-B0BA-0B1F4659956B}" type="presParOf" srcId="{97D15913-E7DD-994B-AF82-E2CB2ADF3D9F}" destId="{0FEEF8AF-92F9-CF41-B1E5-4CE1166DCFD9}" srcOrd="6" destOrd="0" presId="urn:microsoft.com/office/officeart/2008/layout/VerticalCurvedList"/>
    <dgm:cxn modelId="{E7E24D4D-7002-E244-AF4C-1F479C671D42}" type="presParOf" srcId="{0FEEF8AF-92F9-CF41-B1E5-4CE1166DCFD9}" destId="{C8A50D86-E43E-5B4E-8CB6-A928D1E5AD4D}" srcOrd="0" destOrd="0" presId="urn:microsoft.com/office/officeart/2008/layout/VerticalCurvedList"/>
    <dgm:cxn modelId="{B31C1F48-0342-864A-AF58-05398B195733}" type="presParOf" srcId="{97D15913-E7DD-994B-AF82-E2CB2ADF3D9F}" destId="{BCEA1A79-3FD2-3343-AFC5-26795E6C908B}" srcOrd="7" destOrd="0" presId="urn:microsoft.com/office/officeart/2008/layout/VerticalCurvedList"/>
    <dgm:cxn modelId="{0198C2F4-2D26-0848-ABBF-5C7924EEF40F}" type="presParOf" srcId="{97D15913-E7DD-994B-AF82-E2CB2ADF3D9F}" destId="{EEB566E7-51E2-F84C-A641-48508AB89501}" srcOrd="8" destOrd="0" presId="urn:microsoft.com/office/officeart/2008/layout/VerticalCurvedList"/>
    <dgm:cxn modelId="{4E912E67-AC72-FD42-81AA-52B13D482E71}" type="presParOf" srcId="{EEB566E7-51E2-F84C-A641-48508AB89501}" destId="{3D7FFCEB-EC18-6B40-9EA6-9926B0EB731E}" srcOrd="0" destOrd="0" presId="urn:microsoft.com/office/officeart/2008/layout/VerticalCurvedList"/>
    <dgm:cxn modelId="{F10632BE-4A59-CD46-8F2B-4F5F9C6BBB7E}" type="presParOf" srcId="{97D15913-E7DD-994B-AF82-E2CB2ADF3D9F}" destId="{B2384CAB-8633-1040-A435-E0FDB1F5E87D}" srcOrd="9" destOrd="0" presId="urn:microsoft.com/office/officeart/2008/layout/VerticalCurvedList"/>
    <dgm:cxn modelId="{5BBEB31C-405D-244C-8180-A5A6C9582BD0}" type="presParOf" srcId="{97D15913-E7DD-994B-AF82-E2CB2ADF3D9F}" destId="{BABF3454-7A0C-F44B-8788-5F5C81BDFF75}" srcOrd="10" destOrd="0" presId="urn:microsoft.com/office/officeart/2008/layout/VerticalCurvedList"/>
    <dgm:cxn modelId="{44A45964-FE27-1E4F-ADE9-FA12E37D89D2}" type="presParOf" srcId="{BABF3454-7A0C-F44B-8788-5F5C81BDFF75}" destId="{B04621CC-7850-8A40-A36C-71FF19F19161}" srcOrd="0" destOrd="0" presId="urn:microsoft.com/office/officeart/2008/layout/VerticalCurvedList"/>
    <dgm:cxn modelId="{A02E3535-4CE5-3946-922B-BA7FEF735174}" type="presParOf" srcId="{97D15913-E7DD-994B-AF82-E2CB2ADF3D9F}" destId="{87074B4F-7A9D-C44C-AD9F-8CC1E70AFBA4}" srcOrd="11" destOrd="0" presId="urn:microsoft.com/office/officeart/2008/layout/VerticalCurvedList"/>
    <dgm:cxn modelId="{2087759F-2B54-DE49-8F72-EC68650D947B}" type="presParOf" srcId="{97D15913-E7DD-994B-AF82-E2CB2ADF3D9F}" destId="{C3E912FD-C842-4244-9F35-7285A63BDAE2}" srcOrd="12" destOrd="0" presId="urn:microsoft.com/office/officeart/2008/layout/VerticalCurvedList"/>
    <dgm:cxn modelId="{F37FD74B-6B52-3C41-AE38-E1763663D524}" type="presParOf" srcId="{C3E912FD-C842-4244-9F35-7285A63BDAE2}" destId="{E2CF6D0B-99B4-2947-AC21-0F1DFA440342}" srcOrd="0" destOrd="0" presId="urn:microsoft.com/office/officeart/2008/layout/VerticalCurvedList"/>
    <dgm:cxn modelId="{967941C4-FB0D-8549-ABF7-A298A170C3F5}" type="presParOf" srcId="{97D15913-E7DD-994B-AF82-E2CB2ADF3D9F}" destId="{EFDC629F-C39E-5E45-B7E1-201DFA3B67EF}" srcOrd="13" destOrd="0" presId="urn:microsoft.com/office/officeart/2008/layout/VerticalCurvedList"/>
    <dgm:cxn modelId="{7C324886-DBFF-0E47-BEE1-032A7DB6B8C0}" type="presParOf" srcId="{97D15913-E7DD-994B-AF82-E2CB2ADF3D9F}" destId="{EA5EB36F-BD77-FE47-BE9D-E1202BF12889}" srcOrd="14" destOrd="0" presId="urn:microsoft.com/office/officeart/2008/layout/VerticalCurvedList"/>
    <dgm:cxn modelId="{399AE8A3-CE89-DB48-9E97-3C79D630116D}" type="presParOf" srcId="{EA5EB36F-BD77-FE47-BE9D-E1202BF12889}" destId="{7474E141-427D-9B4B-B5DF-1EA4910E8A0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BA0A9F8-E68D-254B-979C-8AF9CF411D49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5388EB9-828F-314A-B5CF-B14229802FDA}">
      <dgm:prSet phldrT="[Texto]"/>
      <dgm:spPr/>
      <dgm:t>
        <a:bodyPr/>
        <a:lstStyle/>
        <a:p>
          <a:r>
            <a:rPr lang="pt-BR" dirty="0"/>
            <a:t>93 operações de F&amp;A foram realizadas por OPS com IED</a:t>
          </a:r>
        </a:p>
      </dgm:t>
    </dgm:pt>
    <dgm:pt modelId="{94C88C75-109D-E24D-9782-B419D601E8CD}" type="parTrans" cxnId="{65E4047A-D1F2-1245-B544-42468726DDE1}">
      <dgm:prSet/>
      <dgm:spPr/>
      <dgm:t>
        <a:bodyPr/>
        <a:lstStyle/>
        <a:p>
          <a:endParaRPr lang="pt-BR"/>
        </a:p>
      </dgm:t>
    </dgm:pt>
    <dgm:pt modelId="{45EC7AC2-9F42-A146-9019-7C26BA26FD3E}" type="sibTrans" cxnId="{65E4047A-D1F2-1245-B544-42468726DDE1}">
      <dgm:prSet/>
      <dgm:spPr/>
      <dgm:t>
        <a:bodyPr/>
        <a:lstStyle/>
        <a:p>
          <a:endParaRPr lang="pt-BR"/>
        </a:p>
      </dgm:t>
    </dgm:pt>
    <dgm:pt modelId="{EBAE8040-DE3B-BE4B-9E76-ABDAECA2D56B}">
      <dgm:prSet phldrT="[Texto]"/>
      <dgm:spPr/>
      <dgm:t>
        <a:bodyPr/>
        <a:lstStyle/>
        <a:p>
          <a:r>
            <a:rPr lang="pt-BR" dirty="0"/>
            <a:t>48 operações de F&amp;A foram realizadas por OPS sem IED</a:t>
          </a:r>
        </a:p>
      </dgm:t>
    </dgm:pt>
    <dgm:pt modelId="{444477EB-816F-B647-BA36-164836C3CED6}" type="parTrans" cxnId="{C63B0805-F4FD-DC44-A7CA-4C7EC47B7DE6}">
      <dgm:prSet/>
      <dgm:spPr/>
      <dgm:t>
        <a:bodyPr/>
        <a:lstStyle/>
        <a:p>
          <a:endParaRPr lang="pt-BR"/>
        </a:p>
      </dgm:t>
    </dgm:pt>
    <dgm:pt modelId="{6DB6BC57-67D0-2346-84DF-4B7C807039E6}" type="sibTrans" cxnId="{C63B0805-F4FD-DC44-A7CA-4C7EC47B7DE6}">
      <dgm:prSet/>
      <dgm:spPr/>
      <dgm:t>
        <a:bodyPr/>
        <a:lstStyle/>
        <a:p>
          <a:endParaRPr lang="pt-BR"/>
        </a:p>
      </dgm:t>
    </dgm:pt>
    <dgm:pt modelId="{2A1E925F-16EC-274F-9749-EA04C529E623}" type="pres">
      <dgm:prSet presAssocID="{CBA0A9F8-E68D-254B-979C-8AF9CF411D49}" presName="Name0" presStyleCnt="0">
        <dgm:presLayoutVars>
          <dgm:chMax val="7"/>
          <dgm:chPref val="7"/>
          <dgm:dir/>
        </dgm:presLayoutVars>
      </dgm:prSet>
      <dgm:spPr/>
    </dgm:pt>
    <dgm:pt modelId="{97D15913-E7DD-994B-AF82-E2CB2ADF3D9F}" type="pres">
      <dgm:prSet presAssocID="{CBA0A9F8-E68D-254B-979C-8AF9CF411D49}" presName="Name1" presStyleCnt="0"/>
      <dgm:spPr/>
    </dgm:pt>
    <dgm:pt modelId="{5D1F090C-2B5D-6247-842F-513D105F9C0B}" type="pres">
      <dgm:prSet presAssocID="{CBA0A9F8-E68D-254B-979C-8AF9CF411D49}" presName="cycle" presStyleCnt="0"/>
      <dgm:spPr/>
    </dgm:pt>
    <dgm:pt modelId="{BE60DB54-C783-7C44-8C6B-2B1AFD1085F1}" type="pres">
      <dgm:prSet presAssocID="{CBA0A9F8-E68D-254B-979C-8AF9CF411D49}" presName="srcNode" presStyleLbl="node1" presStyleIdx="0" presStyleCnt="2"/>
      <dgm:spPr/>
    </dgm:pt>
    <dgm:pt modelId="{1D13A71D-DE1B-364A-A952-2FC261528BD1}" type="pres">
      <dgm:prSet presAssocID="{CBA0A9F8-E68D-254B-979C-8AF9CF411D49}" presName="conn" presStyleLbl="parChTrans1D2" presStyleIdx="0" presStyleCnt="1"/>
      <dgm:spPr/>
    </dgm:pt>
    <dgm:pt modelId="{8115B705-AE61-E844-82BC-B1CFBBAFE381}" type="pres">
      <dgm:prSet presAssocID="{CBA0A9F8-E68D-254B-979C-8AF9CF411D49}" presName="extraNode" presStyleLbl="node1" presStyleIdx="0" presStyleCnt="2"/>
      <dgm:spPr/>
    </dgm:pt>
    <dgm:pt modelId="{9FFBCECF-3C3B-0143-AAB9-013A6359605E}" type="pres">
      <dgm:prSet presAssocID="{CBA0A9F8-E68D-254B-979C-8AF9CF411D49}" presName="dstNode" presStyleLbl="node1" presStyleIdx="0" presStyleCnt="2"/>
      <dgm:spPr/>
    </dgm:pt>
    <dgm:pt modelId="{422876C3-4EDE-E44D-BA82-5CDDD544E2B6}" type="pres">
      <dgm:prSet presAssocID="{E5388EB9-828F-314A-B5CF-B14229802FDA}" presName="text_1" presStyleLbl="node1" presStyleIdx="0" presStyleCnt="2">
        <dgm:presLayoutVars>
          <dgm:bulletEnabled val="1"/>
        </dgm:presLayoutVars>
      </dgm:prSet>
      <dgm:spPr/>
    </dgm:pt>
    <dgm:pt modelId="{812D893D-7835-A74D-A91F-3A6551B06B9E}" type="pres">
      <dgm:prSet presAssocID="{E5388EB9-828F-314A-B5CF-B14229802FDA}" presName="accent_1" presStyleCnt="0"/>
      <dgm:spPr/>
    </dgm:pt>
    <dgm:pt modelId="{98EE6EDC-C973-154D-9E85-3FA4711610C5}" type="pres">
      <dgm:prSet presAssocID="{E5388EB9-828F-314A-B5CF-B14229802FDA}" presName="accentRepeatNode" presStyleLbl="solidFgAcc1" presStyleIdx="0" presStyleCnt="2"/>
      <dgm:spPr/>
    </dgm:pt>
    <dgm:pt modelId="{4B7AA3A9-7557-A44F-B890-FD5E87A9E515}" type="pres">
      <dgm:prSet presAssocID="{EBAE8040-DE3B-BE4B-9E76-ABDAECA2D56B}" presName="text_2" presStyleLbl="node1" presStyleIdx="1" presStyleCnt="2">
        <dgm:presLayoutVars>
          <dgm:bulletEnabled val="1"/>
        </dgm:presLayoutVars>
      </dgm:prSet>
      <dgm:spPr/>
    </dgm:pt>
    <dgm:pt modelId="{A9F1D066-ACC1-9848-AE14-730CFECD0BAE}" type="pres">
      <dgm:prSet presAssocID="{EBAE8040-DE3B-BE4B-9E76-ABDAECA2D56B}" presName="accent_2" presStyleCnt="0"/>
      <dgm:spPr/>
    </dgm:pt>
    <dgm:pt modelId="{B8A24D40-A40E-C940-87C1-2F39922DD833}" type="pres">
      <dgm:prSet presAssocID="{EBAE8040-DE3B-BE4B-9E76-ABDAECA2D56B}" presName="accentRepeatNode" presStyleLbl="solidFgAcc1" presStyleIdx="1" presStyleCnt="2"/>
      <dgm:spPr/>
    </dgm:pt>
  </dgm:ptLst>
  <dgm:cxnLst>
    <dgm:cxn modelId="{C63B0805-F4FD-DC44-A7CA-4C7EC47B7DE6}" srcId="{CBA0A9F8-E68D-254B-979C-8AF9CF411D49}" destId="{EBAE8040-DE3B-BE4B-9E76-ABDAECA2D56B}" srcOrd="1" destOrd="0" parTransId="{444477EB-816F-B647-BA36-164836C3CED6}" sibTransId="{6DB6BC57-67D0-2346-84DF-4B7C807039E6}"/>
    <dgm:cxn modelId="{2008925A-42E0-824B-8E12-46920C366904}" type="presOf" srcId="{E5388EB9-828F-314A-B5CF-B14229802FDA}" destId="{422876C3-4EDE-E44D-BA82-5CDDD544E2B6}" srcOrd="0" destOrd="0" presId="urn:microsoft.com/office/officeart/2008/layout/VerticalCurvedList"/>
    <dgm:cxn modelId="{43FC7174-CA07-224D-8C62-C29177AF64D8}" type="presOf" srcId="{EBAE8040-DE3B-BE4B-9E76-ABDAECA2D56B}" destId="{4B7AA3A9-7557-A44F-B890-FD5E87A9E515}" srcOrd="0" destOrd="0" presId="urn:microsoft.com/office/officeart/2008/layout/VerticalCurvedList"/>
    <dgm:cxn modelId="{65E4047A-D1F2-1245-B544-42468726DDE1}" srcId="{CBA0A9F8-E68D-254B-979C-8AF9CF411D49}" destId="{E5388EB9-828F-314A-B5CF-B14229802FDA}" srcOrd="0" destOrd="0" parTransId="{94C88C75-109D-E24D-9782-B419D601E8CD}" sibTransId="{45EC7AC2-9F42-A146-9019-7C26BA26FD3E}"/>
    <dgm:cxn modelId="{BCEEF1AE-6811-4647-9A7D-79AC9A580254}" type="presOf" srcId="{CBA0A9F8-E68D-254B-979C-8AF9CF411D49}" destId="{2A1E925F-16EC-274F-9749-EA04C529E623}" srcOrd="0" destOrd="0" presId="urn:microsoft.com/office/officeart/2008/layout/VerticalCurvedList"/>
    <dgm:cxn modelId="{33E6E0FB-AE46-384C-A928-60B835FA747D}" type="presOf" srcId="{45EC7AC2-9F42-A146-9019-7C26BA26FD3E}" destId="{1D13A71D-DE1B-364A-A952-2FC261528BD1}" srcOrd="0" destOrd="0" presId="urn:microsoft.com/office/officeart/2008/layout/VerticalCurvedList"/>
    <dgm:cxn modelId="{9AFC05B0-9249-6E42-AA8F-F56324A21DE5}" type="presParOf" srcId="{2A1E925F-16EC-274F-9749-EA04C529E623}" destId="{97D15913-E7DD-994B-AF82-E2CB2ADF3D9F}" srcOrd="0" destOrd="0" presId="urn:microsoft.com/office/officeart/2008/layout/VerticalCurvedList"/>
    <dgm:cxn modelId="{E80A829C-3DC8-E14C-93CB-645692964EFF}" type="presParOf" srcId="{97D15913-E7DD-994B-AF82-E2CB2ADF3D9F}" destId="{5D1F090C-2B5D-6247-842F-513D105F9C0B}" srcOrd="0" destOrd="0" presId="urn:microsoft.com/office/officeart/2008/layout/VerticalCurvedList"/>
    <dgm:cxn modelId="{1DFB4DC5-00ED-634B-ACBF-AEAB5ECF047B}" type="presParOf" srcId="{5D1F090C-2B5D-6247-842F-513D105F9C0B}" destId="{BE60DB54-C783-7C44-8C6B-2B1AFD1085F1}" srcOrd="0" destOrd="0" presId="urn:microsoft.com/office/officeart/2008/layout/VerticalCurvedList"/>
    <dgm:cxn modelId="{E1D123B4-0EE1-3947-8E7E-3BE04BCB03D5}" type="presParOf" srcId="{5D1F090C-2B5D-6247-842F-513D105F9C0B}" destId="{1D13A71D-DE1B-364A-A952-2FC261528BD1}" srcOrd="1" destOrd="0" presId="urn:microsoft.com/office/officeart/2008/layout/VerticalCurvedList"/>
    <dgm:cxn modelId="{4411F189-B3D7-4049-9D36-ACB16C48091F}" type="presParOf" srcId="{5D1F090C-2B5D-6247-842F-513D105F9C0B}" destId="{8115B705-AE61-E844-82BC-B1CFBBAFE381}" srcOrd="2" destOrd="0" presId="urn:microsoft.com/office/officeart/2008/layout/VerticalCurvedList"/>
    <dgm:cxn modelId="{11471BDF-9448-8140-8624-D50F48A4DFE2}" type="presParOf" srcId="{5D1F090C-2B5D-6247-842F-513D105F9C0B}" destId="{9FFBCECF-3C3B-0143-AAB9-013A6359605E}" srcOrd="3" destOrd="0" presId="urn:microsoft.com/office/officeart/2008/layout/VerticalCurvedList"/>
    <dgm:cxn modelId="{DCAD8A31-2690-724B-AC88-4436297FA46F}" type="presParOf" srcId="{97D15913-E7DD-994B-AF82-E2CB2ADF3D9F}" destId="{422876C3-4EDE-E44D-BA82-5CDDD544E2B6}" srcOrd="1" destOrd="0" presId="urn:microsoft.com/office/officeart/2008/layout/VerticalCurvedList"/>
    <dgm:cxn modelId="{0C8FF6BE-B679-4546-A95E-54A7B8390F39}" type="presParOf" srcId="{97D15913-E7DD-994B-AF82-E2CB2ADF3D9F}" destId="{812D893D-7835-A74D-A91F-3A6551B06B9E}" srcOrd="2" destOrd="0" presId="urn:microsoft.com/office/officeart/2008/layout/VerticalCurvedList"/>
    <dgm:cxn modelId="{068EF4C4-2F32-334A-98FD-BB080A88B8A5}" type="presParOf" srcId="{812D893D-7835-A74D-A91F-3A6551B06B9E}" destId="{98EE6EDC-C973-154D-9E85-3FA4711610C5}" srcOrd="0" destOrd="0" presId="urn:microsoft.com/office/officeart/2008/layout/VerticalCurvedList"/>
    <dgm:cxn modelId="{72F8EC48-901E-5242-9471-860154F0124E}" type="presParOf" srcId="{97D15913-E7DD-994B-AF82-E2CB2ADF3D9F}" destId="{4B7AA3A9-7557-A44F-B890-FD5E87A9E515}" srcOrd="3" destOrd="0" presId="urn:microsoft.com/office/officeart/2008/layout/VerticalCurvedList"/>
    <dgm:cxn modelId="{4CD491D8-9381-6440-A773-1AF06A9A6FAC}" type="presParOf" srcId="{97D15913-E7DD-994B-AF82-E2CB2ADF3D9F}" destId="{A9F1D066-ACC1-9848-AE14-730CFECD0BAE}" srcOrd="4" destOrd="0" presId="urn:microsoft.com/office/officeart/2008/layout/VerticalCurvedList"/>
    <dgm:cxn modelId="{8A8906DB-C2A7-DD4C-BE90-450329A01599}" type="presParOf" srcId="{A9F1D066-ACC1-9848-AE14-730CFECD0BAE}" destId="{B8A24D40-A40E-C940-87C1-2F39922DD83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8DA4FE6-182B-48A9-AA13-77A7E027B38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A431CE9-58CE-479A-8059-73829E17CC36}">
      <dgm:prSet phldrT="[Texto]"/>
      <dgm:spPr>
        <a:solidFill>
          <a:srgbClr val="277780">
            <a:alpha val="56000"/>
          </a:srgbClr>
        </a:solidFill>
      </dgm:spPr>
      <dgm:t>
        <a:bodyPr/>
        <a:lstStyle/>
        <a:p>
          <a:pPr algn="ctr"/>
          <a:r>
            <a:rPr lang="pt-BR" dirty="0">
              <a:latin typeface="+mj-lt"/>
            </a:rPr>
            <a:t>Criação de Modelos de Machine Learning</a:t>
          </a:r>
          <a:endParaRPr lang="pt-BR" dirty="0">
            <a:solidFill>
              <a:schemeClr val="tx1"/>
            </a:solidFill>
            <a:latin typeface="+mj-lt"/>
          </a:endParaRPr>
        </a:p>
      </dgm:t>
    </dgm:pt>
    <dgm:pt modelId="{05EE4BD8-786D-49A4-9D42-24C57D116548}" type="parTrans" cxnId="{5CCE42D1-9107-45BA-B992-C949D480817F}">
      <dgm:prSet/>
      <dgm:spPr/>
      <dgm:t>
        <a:bodyPr/>
        <a:lstStyle/>
        <a:p>
          <a:endParaRPr lang="pt-BR"/>
        </a:p>
      </dgm:t>
    </dgm:pt>
    <dgm:pt modelId="{97DAB052-AA82-41F0-8342-CE168919F0F2}" type="sibTrans" cxnId="{5CCE42D1-9107-45BA-B992-C949D480817F}">
      <dgm:prSet/>
      <dgm:spPr/>
      <dgm:t>
        <a:bodyPr/>
        <a:lstStyle/>
        <a:p>
          <a:endParaRPr lang="pt-BR"/>
        </a:p>
      </dgm:t>
    </dgm:pt>
    <dgm:pt modelId="{AA9420BE-C94B-7B48-AAE1-6F7C3FF4A468}" type="pres">
      <dgm:prSet presAssocID="{38DA4FE6-182B-48A9-AA13-77A7E027B383}" presName="linear" presStyleCnt="0">
        <dgm:presLayoutVars>
          <dgm:animLvl val="lvl"/>
          <dgm:resizeHandles val="exact"/>
        </dgm:presLayoutVars>
      </dgm:prSet>
      <dgm:spPr/>
    </dgm:pt>
    <dgm:pt modelId="{44BD7B23-70EA-754D-A09A-0F48CFA621F6}" type="pres">
      <dgm:prSet presAssocID="{4A431CE9-58CE-479A-8059-73829E17CC3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F143501-FD44-A04B-8BBF-A56CF1E4EC1A}" type="presOf" srcId="{38DA4FE6-182B-48A9-AA13-77A7E027B383}" destId="{AA9420BE-C94B-7B48-AAE1-6F7C3FF4A468}" srcOrd="0" destOrd="0" presId="urn:microsoft.com/office/officeart/2005/8/layout/vList2"/>
    <dgm:cxn modelId="{7D61E6A2-654A-2A42-B5E2-ECEBA467922C}" type="presOf" srcId="{4A431CE9-58CE-479A-8059-73829E17CC36}" destId="{44BD7B23-70EA-754D-A09A-0F48CFA621F6}" srcOrd="0" destOrd="0" presId="urn:microsoft.com/office/officeart/2005/8/layout/vList2"/>
    <dgm:cxn modelId="{5CCE42D1-9107-45BA-B992-C949D480817F}" srcId="{38DA4FE6-182B-48A9-AA13-77A7E027B383}" destId="{4A431CE9-58CE-479A-8059-73829E17CC36}" srcOrd="0" destOrd="0" parTransId="{05EE4BD8-786D-49A4-9D42-24C57D116548}" sibTransId="{97DAB052-AA82-41F0-8342-CE168919F0F2}"/>
    <dgm:cxn modelId="{DF37ACC2-2AAB-A542-A23A-A04448BEC27F}" type="presParOf" srcId="{AA9420BE-C94B-7B48-AAE1-6F7C3FF4A468}" destId="{44BD7B23-70EA-754D-A09A-0F48CFA621F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88067F9-60F6-5B4D-8FE3-2DE17A86860E}" type="doc">
      <dgm:prSet loTypeId="urn:microsoft.com/office/officeart/2008/layout/CircularPictureCallou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1958F47-4D07-AF4F-A218-EF2723770885}">
      <dgm:prSet phldrT="[Texto]"/>
      <dgm:spPr/>
      <dgm:t>
        <a:bodyPr/>
        <a:lstStyle/>
        <a:p>
          <a:r>
            <a:rPr lang="pt-BR" dirty="0" err="1"/>
            <a:t>XgBoost</a:t>
          </a:r>
          <a:endParaRPr lang="pt-BR" dirty="0"/>
        </a:p>
      </dgm:t>
    </dgm:pt>
    <dgm:pt modelId="{03B1BBBC-EF60-5341-A8CB-4C660317E651}" type="parTrans" cxnId="{1E59E914-C67F-DF43-BF5F-E1556A9240A7}">
      <dgm:prSet/>
      <dgm:spPr/>
      <dgm:t>
        <a:bodyPr/>
        <a:lstStyle/>
        <a:p>
          <a:endParaRPr lang="pt-BR"/>
        </a:p>
      </dgm:t>
    </dgm:pt>
    <dgm:pt modelId="{A70E2AB0-6381-794A-9022-FE79BF73DE92}" type="sibTrans" cxnId="{1E59E914-C67F-DF43-BF5F-E1556A9240A7}">
      <dgm:prSet/>
      <dgm:spPr>
        <a:blipFill rotWithShape="1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B914C177-1F7D-6B4F-97F9-8F8EBCED0E7C}">
      <dgm:prSet phldrT="[Texto]"/>
      <dgm:spPr/>
      <dgm:t>
        <a:bodyPr/>
        <a:lstStyle/>
        <a:p>
          <a:r>
            <a:rPr lang="pt-BR" dirty="0"/>
            <a:t>Random Forest</a:t>
          </a:r>
          <a:endParaRPr lang="pt-BR" i="1" dirty="0"/>
        </a:p>
      </dgm:t>
    </dgm:pt>
    <dgm:pt modelId="{FE0B0A3B-1C9C-7B42-8624-E612F22D4437}" type="parTrans" cxnId="{D385E56F-987D-C841-8644-7D4BC904D7E2}">
      <dgm:prSet/>
      <dgm:spPr/>
      <dgm:t>
        <a:bodyPr/>
        <a:lstStyle/>
        <a:p>
          <a:endParaRPr lang="pt-BR"/>
        </a:p>
      </dgm:t>
    </dgm:pt>
    <dgm:pt modelId="{BBBA4C24-E181-974D-A44D-2761D158520D}" type="sibTrans" cxnId="{D385E56F-987D-C841-8644-7D4BC904D7E2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pt-BR"/>
        </a:p>
      </dgm:t>
    </dgm:pt>
    <dgm:pt modelId="{E22E3F47-3A66-7F44-8728-C57ED61C58C5}">
      <dgm:prSet phldrT="[Texto]"/>
      <dgm:spPr/>
      <dgm:t>
        <a:bodyPr/>
        <a:lstStyle/>
        <a:p>
          <a:endParaRPr lang="pt-BR" dirty="0"/>
        </a:p>
      </dgm:t>
    </dgm:pt>
    <dgm:pt modelId="{47A4DAE5-022E-CF47-BB98-A37B064A5A4F}" type="sibTrans" cxnId="{5E6C7AE3-833A-0A47-98A2-603D7A192D97}">
      <dgm:prSet/>
      <dgm:spPr>
        <a:blipFill rotWithShape="1">
          <a:blip xmlns:r="http://schemas.openxmlformats.org/officeDocument/2006/relationships"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pt-BR"/>
        </a:p>
      </dgm:t>
    </dgm:pt>
    <dgm:pt modelId="{E2F4A746-4233-D44E-BD83-AFD72E6646C7}" type="parTrans" cxnId="{5E6C7AE3-833A-0A47-98A2-603D7A192D97}">
      <dgm:prSet/>
      <dgm:spPr/>
      <dgm:t>
        <a:bodyPr/>
        <a:lstStyle/>
        <a:p>
          <a:endParaRPr lang="pt-BR"/>
        </a:p>
      </dgm:t>
    </dgm:pt>
    <dgm:pt modelId="{A2806F5F-FD28-874F-8F70-2E3BEB13EE3A}">
      <dgm:prSet phldrT="[Texto]"/>
      <dgm:spPr/>
      <dgm:t>
        <a:bodyPr/>
        <a:lstStyle/>
        <a:p>
          <a:r>
            <a:rPr lang="pt-BR" dirty="0"/>
            <a:t>LightGBM</a:t>
          </a:r>
        </a:p>
      </dgm:t>
    </dgm:pt>
    <dgm:pt modelId="{200AC85C-291C-9245-B504-45AFEB598FE0}" type="parTrans" cxnId="{477B77F9-34DA-8049-9CB2-1524939B54D8}">
      <dgm:prSet/>
      <dgm:spPr/>
      <dgm:t>
        <a:bodyPr/>
        <a:lstStyle/>
        <a:p>
          <a:endParaRPr lang="pt-BR"/>
        </a:p>
      </dgm:t>
    </dgm:pt>
    <dgm:pt modelId="{562842D4-77A1-8144-A171-753BDEBBCDA4}" type="sibTrans" cxnId="{477B77F9-34DA-8049-9CB2-1524939B54D8}">
      <dgm:prSet/>
      <dgm:spPr>
        <a:blipFill rotWithShape="1">
          <a:blip xmlns:r="http://schemas.openxmlformats.org/officeDocument/2006/relationships"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 t="-18000" b="-18000"/>
          </a:stretch>
        </a:blipFill>
      </dgm:spPr>
      <dgm:t>
        <a:bodyPr/>
        <a:lstStyle/>
        <a:p>
          <a:endParaRPr lang="pt-BR"/>
        </a:p>
      </dgm:t>
    </dgm:pt>
    <dgm:pt modelId="{1C115895-2030-144D-83AA-1DA59A15528E}" type="pres">
      <dgm:prSet presAssocID="{088067F9-60F6-5B4D-8FE3-2DE17A86860E}" presName="Name0" presStyleCnt="0">
        <dgm:presLayoutVars>
          <dgm:chMax val="7"/>
          <dgm:chPref val="7"/>
          <dgm:dir/>
        </dgm:presLayoutVars>
      </dgm:prSet>
      <dgm:spPr/>
    </dgm:pt>
    <dgm:pt modelId="{A05A679D-7647-D147-BF40-103BE47356FA}" type="pres">
      <dgm:prSet presAssocID="{088067F9-60F6-5B4D-8FE3-2DE17A86860E}" presName="Name1" presStyleCnt="0"/>
      <dgm:spPr/>
    </dgm:pt>
    <dgm:pt modelId="{758FD647-33F9-3545-BD0F-13619EBBCF2A}" type="pres">
      <dgm:prSet presAssocID="{47A4DAE5-022E-CF47-BB98-A37B064A5A4F}" presName="picture_1" presStyleCnt="0"/>
      <dgm:spPr/>
    </dgm:pt>
    <dgm:pt modelId="{90A19BDF-AC74-9547-949D-3521514C5A2B}" type="pres">
      <dgm:prSet presAssocID="{47A4DAE5-022E-CF47-BB98-A37B064A5A4F}" presName="pictureRepeatNode" presStyleLbl="alignImgPlace1" presStyleIdx="0" presStyleCnt="4"/>
      <dgm:spPr/>
    </dgm:pt>
    <dgm:pt modelId="{5CD503E0-07BE-9642-BA35-C7E8D84430BD}" type="pres">
      <dgm:prSet presAssocID="{E22E3F47-3A66-7F44-8728-C57ED61C58C5}" presName="text_1" presStyleLbl="node1" presStyleIdx="0" presStyleCnt="0">
        <dgm:presLayoutVars>
          <dgm:bulletEnabled val="1"/>
        </dgm:presLayoutVars>
      </dgm:prSet>
      <dgm:spPr/>
    </dgm:pt>
    <dgm:pt modelId="{C131FC7A-8C0C-674A-9515-D6606C613C6F}" type="pres">
      <dgm:prSet presAssocID="{A70E2AB0-6381-794A-9022-FE79BF73DE92}" presName="picture_2" presStyleCnt="0"/>
      <dgm:spPr/>
    </dgm:pt>
    <dgm:pt modelId="{611A3D59-24E2-2349-A044-A81143A63E88}" type="pres">
      <dgm:prSet presAssocID="{A70E2AB0-6381-794A-9022-FE79BF73DE92}" presName="pictureRepeatNode" presStyleLbl="alignImgPlace1" presStyleIdx="1" presStyleCnt="4"/>
      <dgm:spPr/>
    </dgm:pt>
    <dgm:pt modelId="{F83D18B5-DAAF-2944-8CA7-DB4EA4B0E9AF}" type="pres">
      <dgm:prSet presAssocID="{31958F47-4D07-AF4F-A218-EF2723770885}" presName="line_2" presStyleLbl="parChTrans1D1" presStyleIdx="0" presStyleCnt="3"/>
      <dgm:spPr/>
    </dgm:pt>
    <dgm:pt modelId="{669255EF-9E5C-A140-AB0D-66A2BA62DD83}" type="pres">
      <dgm:prSet presAssocID="{31958F47-4D07-AF4F-A218-EF2723770885}" presName="textparent_2" presStyleLbl="node1" presStyleIdx="0" presStyleCnt="0"/>
      <dgm:spPr/>
    </dgm:pt>
    <dgm:pt modelId="{E0C525AA-1FF3-E244-AFC5-8B7E37AC43E8}" type="pres">
      <dgm:prSet presAssocID="{31958F47-4D07-AF4F-A218-EF2723770885}" presName="text_2" presStyleLbl="revTx" presStyleIdx="0" presStyleCnt="3">
        <dgm:presLayoutVars>
          <dgm:bulletEnabled val="1"/>
        </dgm:presLayoutVars>
      </dgm:prSet>
      <dgm:spPr/>
    </dgm:pt>
    <dgm:pt modelId="{D8AAE470-A314-6A40-B0B3-26FFE5F072B2}" type="pres">
      <dgm:prSet presAssocID="{562842D4-77A1-8144-A171-753BDEBBCDA4}" presName="picture_3" presStyleCnt="0"/>
      <dgm:spPr/>
    </dgm:pt>
    <dgm:pt modelId="{01354C95-6B89-474C-9D72-F660E421DFA9}" type="pres">
      <dgm:prSet presAssocID="{562842D4-77A1-8144-A171-753BDEBBCDA4}" presName="pictureRepeatNode" presStyleLbl="alignImgPlace1" presStyleIdx="2" presStyleCnt="4"/>
      <dgm:spPr/>
    </dgm:pt>
    <dgm:pt modelId="{58F45E33-3306-4F47-8A17-EBFC90EB1881}" type="pres">
      <dgm:prSet presAssocID="{A2806F5F-FD28-874F-8F70-2E3BEB13EE3A}" presName="line_3" presStyleLbl="parChTrans1D1" presStyleIdx="1" presStyleCnt="3"/>
      <dgm:spPr/>
    </dgm:pt>
    <dgm:pt modelId="{A3EE3156-6F6B-5E41-9731-E5DF1877EE65}" type="pres">
      <dgm:prSet presAssocID="{A2806F5F-FD28-874F-8F70-2E3BEB13EE3A}" presName="textparent_3" presStyleLbl="node1" presStyleIdx="0" presStyleCnt="0"/>
      <dgm:spPr/>
    </dgm:pt>
    <dgm:pt modelId="{05662BF9-AEDE-1442-B831-259894F8566C}" type="pres">
      <dgm:prSet presAssocID="{A2806F5F-FD28-874F-8F70-2E3BEB13EE3A}" presName="text_3" presStyleLbl="revTx" presStyleIdx="1" presStyleCnt="3">
        <dgm:presLayoutVars>
          <dgm:bulletEnabled val="1"/>
        </dgm:presLayoutVars>
      </dgm:prSet>
      <dgm:spPr/>
    </dgm:pt>
    <dgm:pt modelId="{180F12A3-BBAE-D743-A0E4-3EE46A10362E}" type="pres">
      <dgm:prSet presAssocID="{BBBA4C24-E181-974D-A44D-2761D158520D}" presName="picture_4" presStyleCnt="0"/>
      <dgm:spPr/>
    </dgm:pt>
    <dgm:pt modelId="{5FB4666A-57C0-A94B-81C9-7AA01148F865}" type="pres">
      <dgm:prSet presAssocID="{BBBA4C24-E181-974D-A44D-2761D158520D}" presName="pictureRepeatNode" presStyleLbl="alignImgPlace1" presStyleIdx="3" presStyleCnt="4"/>
      <dgm:spPr/>
    </dgm:pt>
    <dgm:pt modelId="{8EE34BAF-518A-FA47-8677-B956A8C61762}" type="pres">
      <dgm:prSet presAssocID="{B914C177-1F7D-6B4F-97F9-8F8EBCED0E7C}" presName="line_4" presStyleLbl="parChTrans1D1" presStyleIdx="2" presStyleCnt="3"/>
      <dgm:spPr/>
    </dgm:pt>
    <dgm:pt modelId="{9E279D99-0C13-9F4C-9D6A-54591C4B05CE}" type="pres">
      <dgm:prSet presAssocID="{B914C177-1F7D-6B4F-97F9-8F8EBCED0E7C}" presName="textparent_4" presStyleLbl="node1" presStyleIdx="0" presStyleCnt="0"/>
      <dgm:spPr/>
    </dgm:pt>
    <dgm:pt modelId="{A7630209-610C-2345-B125-AD3DA1FD1F13}" type="pres">
      <dgm:prSet presAssocID="{B914C177-1F7D-6B4F-97F9-8F8EBCED0E7C}" presName="text_4" presStyleLbl="revTx" presStyleIdx="2" presStyleCnt="3">
        <dgm:presLayoutVars>
          <dgm:bulletEnabled val="1"/>
        </dgm:presLayoutVars>
      </dgm:prSet>
      <dgm:spPr/>
    </dgm:pt>
  </dgm:ptLst>
  <dgm:cxnLst>
    <dgm:cxn modelId="{1E59E914-C67F-DF43-BF5F-E1556A9240A7}" srcId="{088067F9-60F6-5B4D-8FE3-2DE17A86860E}" destId="{31958F47-4D07-AF4F-A218-EF2723770885}" srcOrd="1" destOrd="0" parTransId="{03B1BBBC-EF60-5341-A8CB-4C660317E651}" sibTransId="{A70E2AB0-6381-794A-9022-FE79BF73DE92}"/>
    <dgm:cxn modelId="{5CE1EA22-D87D-774F-BE0C-DE8D2CCA1717}" type="presOf" srcId="{BBBA4C24-E181-974D-A44D-2761D158520D}" destId="{5FB4666A-57C0-A94B-81C9-7AA01148F865}" srcOrd="0" destOrd="0" presId="urn:microsoft.com/office/officeart/2008/layout/CircularPictureCallout"/>
    <dgm:cxn modelId="{76B2113D-2993-604C-B68E-EA31E66F9B06}" type="presOf" srcId="{B914C177-1F7D-6B4F-97F9-8F8EBCED0E7C}" destId="{A7630209-610C-2345-B125-AD3DA1FD1F13}" srcOrd="0" destOrd="0" presId="urn:microsoft.com/office/officeart/2008/layout/CircularPictureCallout"/>
    <dgm:cxn modelId="{F1122569-C481-CA4D-AB06-83449525E7D3}" type="presOf" srcId="{088067F9-60F6-5B4D-8FE3-2DE17A86860E}" destId="{1C115895-2030-144D-83AA-1DA59A15528E}" srcOrd="0" destOrd="0" presId="urn:microsoft.com/office/officeart/2008/layout/CircularPictureCallout"/>
    <dgm:cxn modelId="{D385E56F-987D-C841-8644-7D4BC904D7E2}" srcId="{088067F9-60F6-5B4D-8FE3-2DE17A86860E}" destId="{B914C177-1F7D-6B4F-97F9-8F8EBCED0E7C}" srcOrd="3" destOrd="0" parTransId="{FE0B0A3B-1C9C-7B42-8624-E612F22D4437}" sibTransId="{BBBA4C24-E181-974D-A44D-2761D158520D}"/>
    <dgm:cxn modelId="{B41E2075-A8C4-FF4B-A2D9-025A37113D8D}" type="presOf" srcId="{31958F47-4D07-AF4F-A218-EF2723770885}" destId="{E0C525AA-1FF3-E244-AFC5-8B7E37AC43E8}" srcOrd="0" destOrd="0" presId="urn:microsoft.com/office/officeart/2008/layout/CircularPictureCallout"/>
    <dgm:cxn modelId="{911A3D87-9E1A-D740-A01D-AEE08C779B6B}" type="presOf" srcId="{47A4DAE5-022E-CF47-BB98-A37B064A5A4F}" destId="{90A19BDF-AC74-9547-949D-3521514C5A2B}" srcOrd="0" destOrd="0" presId="urn:microsoft.com/office/officeart/2008/layout/CircularPictureCallout"/>
    <dgm:cxn modelId="{C8060E8E-9573-D746-8D37-BB635448DA66}" type="presOf" srcId="{E22E3F47-3A66-7F44-8728-C57ED61C58C5}" destId="{5CD503E0-07BE-9642-BA35-C7E8D84430BD}" srcOrd="0" destOrd="0" presId="urn:microsoft.com/office/officeart/2008/layout/CircularPictureCallout"/>
    <dgm:cxn modelId="{4BB71396-60EE-3E41-BC9D-BA68297BD7BE}" type="presOf" srcId="{562842D4-77A1-8144-A171-753BDEBBCDA4}" destId="{01354C95-6B89-474C-9D72-F660E421DFA9}" srcOrd="0" destOrd="0" presId="urn:microsoft.com/office/officeart/2008/layout/CircularPictureCallout"/>
    <dgm:cxn modelId="{C02628B5-498A-894D-B5CA-83A90B0BAE7B}" type="presOf" srcId="{A2806F5F-FD28-874F-8F70-2E3BEB13EE3A}" destId="{05662BF9-AEDE-1442-B831-259894F8566C}" srcOrd="0" destOrd="0" presId="urn:microsoft.com/office/officeart/2008/layout/CircularPictureCallout"/>
    <dgm:cxn modelId="{5E6C7AE3-833A-0A47-98A2-603D7A192D97}" srcId="{088067F9-60F6-5B4D-8FE3-2DE17A86860E}" destId="{E22E3F47-3A66-7F44-8728-C57ED61C58C5}" srcOrd="0" destOrd="0" parTransId="{E2F4A746-4233-D44E-BD83-AFD72E6646C7}" sibTransId="{47A4DAE5-022E-CF47-BB98-A37B064A5A4F}"/>
    <dgm:cxn modelId="{A2943CF1-6C53-B049-A870-1D1228D6AEF1}" type="presOf" srcId="{A70E2AB0-6381-794A-9022-FE79BF73DE92}" destId="{611A3D59-24E2-2349-A044-A81143A63E88}" srcOrd="0" destOrd="0" presId="urn:microsoft.com/office/officeart/2008/layout/CircularPictureCallout"/>
    <dgm:cxn modelId="{477B77F9-34DA-8049-9CB2-1524939B54D8}" srcId="{088067F9-60F6-5B4D-8FE3-2DE17A86860E}" destId="{A2806F5F-FD28-874F-8F70-2E3BEB13EE3A}" srcOrd="2" destOrd="0" parTransId="{200AC85C-291C-9245-B504-45AFEB598FE0}" sibTransId="{562842D4-77A1-8144-A171-753BDEBBCDA4}"/>
    <dgm:cxn modelId="{390D404F-133F-5B41-ABD9-A06D5593798C}" type="presParOf" srcId="{1C115895-2030-144D-83AA-1DA59A15528E}" destId="{A05A679D-7647-D147-BF40-103BE47356FA}" srcOrd="0" destOrd="0" presId="urn:microsoft.com/office/officeart/2008/layout/CircularPictureCallout"/>
    <dgm:cxn modelId="{97F67AE3-DEEB-3D4B-9CE7-DABD066D0DCB}" type="presParOf" srcId="{A05A679D-7647-D147-BF40-103BE47356FA}" destId="{758FD647-33F9-3545-BD0F-13619EBBCF2A}" srcOrd="0" destOrd="0" presId="urn:microsoft.com/office/officeart/2008/layout/CircularPictureCallout"/>
    <dgm:cxn modelId="{485ABD3F-C61B-2847-8A87-A25BF9D97535}" type="presParOf" srcId="{758FD647-33F9-3545-BD0F-13619EBBCF2A}" destId="{90A19BDF-AC74-9547-949D-3521514C5A2B}" srcOrd="0" destOrd="0" presId="urn:microsoft.com/office/officeart/2008/layout/CircularPictureCallout"/>
    <dgm:cxn modelId="{192F122B-33DF-8F45-95E4-4D05D6B8E521}" type="presParOf" srcId="{A05A679D-7647-D147-BF40-103BE47356FA}" destId="{5CD503E0-07BE-9642-BA35-C7E8D84430BD}" srcOrd="1" destOrd="0" presId="urn:microsoft.com/office/officeart/2008/layout/CircularPictureCallout"/>
    <dgm:cxn modelId="{D878B76F-EA8F-524D-B96F-C51B68946953}" type="presParOf" srcId="{A05A679D-7647-D147-BF40-103BE47356FA}" destId="{C131FC7A-8C0C-674A-9515-D6606C613C6F}" srcOrd="2" destOrd="0" presId="urn:microsoft.com/office/officeart/2008/layout/CircularPictureCallout"/>
    <dgm:cxn modelId="{0C195EFA-218D-1E4A-B1C6-E321C4B5D726}" type="presParOf" srcId="{C131FC7A-8C0C-674A-9515-D6606C613C6F}" destId="{611A3D59-24E2-2349-A044-A81143A63E88}" srcOrd="0" destOrd="0" presId="urn:microsoft.com/office/officeart/2008/layout/CircularPictureCallout"/>
    <dgm:cxn modelId="{96A152A1-EEAA-D945-BFAF-49D7E3469F06}" type="presParOf" srcId="{A05A679D-7647-D147-BF40-103BE47356FA}" destId="{F83D18B5-DAAF-2944-8CA7-DB4EA4B0E9AF}" srcOrd="3" destOrd="0" presId="urn:microsoft.com/office/officeart/2008/layout/CircularPictureCallout"/>
    <dgm:cxn modelId="{06857E7F-F244-0C4F-A431-71586A9D43BF}" type="presParOf" srcId="{A05A679D-7647-D147-BF40-103BE47356FA}" destId="{669255EF-9E5C-A140-AB0D-66A2BA62DD83}" srcOrd="4" destOrd="0" presId="urn:microsoft.com/office/officeart/2008/layout/CircularPictureCallout"/>
    <dgm:cxn modelId="{64E301F6-C634-2E4D-856F-19650AA0149D}" type="presParOf" srcId="{669255EF-9E5C-A140-AB0D-66A2BA62DD83}" destId="{E0C525AA-1FF3-E244-AFC5-8B7E37AC43E8}" srcOrd="0" destOrd="0" presId="urn:microsoft.com/office/officeart/2008/layout/CircularPictureCallout"/>
    <dgm:cxn modelId="{947D2CF7-16AC-3141-8DFA-EE6AD817CD63}" type="presParOf" srcId="{A05A679D-7647-D147-BF40-103BE47356FA}" destId="{D8AAE470-A314-6A40-B0B3-26FFE5F072B2}" srcOrd="5" destOrd="0" presId="urn:microsoft.com/office/officeart/2008/layout/CircularPictureCallout"/>
    <dgm:cxn modelId="{2CF0CF84-6E5A-C044-AF11-5655748A65AE}" type="presParOf" srcId="{D8AAE470-A314-6A40-B0B3-26FFE5F072B2}" destId="{01354C95-6B89-474C-9D72-F660E421DFA9}" srcOrd="0" destOrd="0" presId="urn:microsoft.com/office/officeart/2008/layout/CircularPictureCallout"/>
    <dgm:cxn modelId="{0113F3B6-C27A-D94B-874B-212B6061338F}" type="presParOf" srcId="{A05A679D-7647-D147-BF40-103BE47356FA}" destId="{58F45E33-3306-4F47-8A17-EBFC90EB1881}" srcOrd="6" destOrd="0" presId="urn:microsoft.com/office/officeart/2008/layout/CircularPictureCallout"/>
    <dgm:cxn modelId="{595C19F8-1431-5C41-AD9E-217C4C642040}" type="presParOf" srcId="{A05A679D-7647-D147-BF40-103BE47356FA}" destId="{A3EE3156-6F6B-5E41-9731-E5DF1877EE65}" srcOrd="7" destOrd="0" presId="urn:microsoft.com/office/officeart/2008/layout/CircularPictureCallout"/>
    <dgm:cxn modelId="{BD25F06C-728F-DA45-A2B1-AE9A3E77984D}" type="presParOf" srcId="{A3EE3156-6F6B-5E41-9731-E5DF1877EE65}" destId="{05662BF9-AEDE-1442-B831-259894F8566C}" srcOrd="0" destOrd="0" presId="urn:microsoft.com/office/officeart/2008/layout/CircularPictureCallout"/>
    <dgm:cxn modelId="{9B2F6F5F-EB9B-9848-9832-5FA6CB76B77E}" type="presParOf" srcId="{A05A679D-7647-D147-BF40-103BE47356FA}" destId="{180F12A3-BBAE-D743-A0E4-3EE46A10362E}" srcOrd="8" destOrd="0" presId="urn:microsoft.com/office/officeart/2008/layout/CircularPictureCallout"/>
    <dgm:cxn modelId="{D92445B1-B3D7-F44A-BCFA-C0B5E61C9F9A}" type="presParOf" srcId="{180F12A3-BBAE-D743-A0E4-3EE46A10362E}" destId="{5FB4666A-57C0-A94B-81C9-7AA01148F865}" srcOrd="0" destOrd="0" presId="urn:microsoft.com/office/officeart/2008/layout/CircularPictureCallout"/>
    <dgm:cxn modelId="{2C2ED91F-5B3B-854C-8839-D3888E820E9D}" type="presParOf" srcId="{A05A679D-7647-D147-BF40-103BE47356FA}" destId="{8EE34BAF-518A-FA47-8677-B956A8C61762}" srcOrd="9" destOrd="0" presId="urn:microsoft.com/office/officeart/2008/layout/CircularPictureCallout"/>
    <dgm:cxn modelId="{14765D70-D372-AE4C-8199-C37C63C7AE5E}" type="presParOf" srcId="{A05A679D-7647-D147-BF40-103BE47356FA}" destId="{9E279D99-0C13-9F4C-9D6A-54591C4B05CE}" srcOrd="10" destOrd="0" presId="urn:microsoft.com/office/officeart/2008/layout/CircularPictureCallout"/>
    <dgm:cxn modelId="{53C7A1F2-7E82-5642-9D24-C5F755AFC1DF}" type="presParOf" srcId="{9E279D99-0C13-9F4C-9D6A-54591C4B05CE}" destId="{A7630209-610C-2345-B125-AD3DA1FD1F13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8DA4FE6-182B-48A9-AA13-77A7E027B38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A431CE9-58CE-479A-8059-73829E17CC36}">
      <dgm:prSet phldrT="[Texto]"/>
      <dgm:spPr>
        <a:solidFill>
          <a:srgbClr val="277780">
            <a:alpha val="56000"/>
          </a:srgbClr>
        </a:solidFill>
      </dgm:spPr>
      <dgm:t>
        <a:bodyPr/>
        <a:lstStyle/>
        <a:p>
          <a:pPr algn="ctr"/>
          <a:r>
            <a:rPr lang="pt-BR" dirty="0">
              <a:latin typeface="+mj-lt"/>
            </a:rPr>
            <a:t>Análise e interpretação dos Resultados</a:t>
          </a:r>
          <a:endParaRPr lang="pt-BR" dirty="0">
            <a:solidFill>
              <a:schemeClr val="tx1"/>
            </a:solidFill>
            <a:latin typeface="+mj-lt"/>
          </a:endParaRPr>
        </a:p>
      </dgm:t>
    </dgm:pt>
    <dgm:pt modelId="{05EE4BD8-786D-49A4-9D42-24C57D116548}" type="parTrans" cxnId="{5CCE42D1-9107-45BA-B992-C949D480817F}">
      <dgm:prSet/>
      <dgm:spPr/>
      <dgm:t>
        <a:bodyPr/>
        <a:lstStyle/>
        <a:p>
          <a:endParaRPr lang="pt-BR"/>
        </a:p>
      </dgm:t>
    </dgm:pt>
    <dgm:pt modelId="{97DAB052-AA82-41F0-8342-CE168919F0F2}" type="sibTrans" cxnId="{5CCE42D1-9107-45BA-B992-C949D480817F}">
      <dgm:prSet/>
      <dgm:spPr/>
      <dgm:t>
        <a:bodyPr/>
        <a:lstStyle/>
        <a:p>
          <a:endParaRPr lang="pt-BR"/>
        </a:p>
      </dgm:t>
    </dgm:pt>
    <dgm:pt modelId="{AA9420BE-C94B-7B48-AAE1-6F7C3FF4A468}" type="pres">
      <dgm:prSet presAssocID="{38DA4FE6-182B-48A9-AA13-77A7E027B383}" presName="linear" presStyleCnt="0">
        <dgm:presLayoutVars>
          <dgm:animLvl val="lvl"/>
          <dgm:resizeHandles val="exact"/>
        </dgm:presLayoutVars>
      </dgm:prSet>
      <dgm:spPr/>
    </dgm:pt>
    <dgm:pt modelId="{44BD7B23-70EA-754D-A09A-0F48CFA621F6}" type="pres">
      <dgm:prSet presAssocID="{4A431CE9-58CE-479A-8059-73829E17CC3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F143501-FD44-A04B-8BBF-A56CF1E4EC1A}" type="presOf" srcId="{38DA4FE6-182B-48A9-AA13-77A7E027B383}" destId="{AA9420BE-C94B-7B48-AAE1-6F7C3FF4A468}" srcOrd="0" destOrd="0" presId="urn:microsoft.com/office/officeart/2005/8/layout/vList2"/>
    <dgm:cxn modelId="{7D61E6A2-654A-2A42-B5E2-ECEBA467922C}" type="presOf" srcId="{4A431CE9-58CE-479A-8059-73829E17CC36}" destId="{44BD7B23-70EA-754D-A09A-0F48CFA621F6}" srcOrd="0" destOrd="0" presId="urn:microsoft.com/office/officeart/2005/8/layout/vList2"/>
    <dgm:cxn modelId="{5CCE42D1-9107-45BA-B992-C949D480817F}" srcId="{38DA4FE6-182B-48A9-AA13-77A7E027B383}" destId="{4A431CE9-58CE-479A-8059-73829E17CC36}" srcOrd="0" destOrd="0" parTransId="{05EE4BD8-786D-49A4-9D42-24C57D116548}" sibTransId="{97DAB052-AA82-41F0-8342-CE168919F0F2}"/>
    <dgm:cxn modelId="{DF37ACC2-2AAB-A542-A23A-A04448BEC27F}" type="presParOf" srcId="{AA9420BE-C94B-7B48-AAE1-6F7C3FF4A468}" destId="{44BD7B23-70EA-754D-A09A-0F48CFA621F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DA4FE6-182B-48A9-AA13-77A7E027B38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A431CE9-58CE-479A-8059-73829E17CC36}">
      <dgm:prSet phldrT="[Texto]"/>
      <dgm:spPr>
        <a:solidFill>
          <a:srgbClr val="277780">
            <a:alpha val="56000"/>
          </a:srgbClr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  <a:latin typeface="+mj-lt"/>
            </a:rPr>
            <a:t>Introdução</a:t>
          </a:r>
        </a:p>
      </dgm:t>
    </dgm:pt>
    <dgm:pt modelId="{05EE4BD8-786D-49A4-9D42-24C57D116548}" type="parTrans" cxnId="{5CCE42D1-9107-45BA-B992-C949D480817F}">
      <dgm:prSet/>
      <dgm:spPr/>
      <dgm:t>
        <a:bodyPr/>
        <a:lstStyle/>
        <a:p>
          <a:endParaRPr lang="pt-BR"/>
        </a:p>
      </dgm:t>
    </dgm:pt>
    <dgm:pt modelId="{97DAB052-AA82-41F0-8342-CE168919F0F2}" type="sibTrans" cxnId="{5CCE42D1-9107-45BA-B992-C949D480817F}">
      <dgm:prSet/>
      <dgm:spPr/>
      <dgm:t>
        <a:bodyPr/>
        <a:lstStyle/>
        <a:p>
          <a:endParaRPr lang="pt-BR"/>
        </a:p>
      </dgm:t>
    </dgm:pt>
    <dgm:pt modelId="{8670D944-5593-46E1-ADBE-5351462F842D}">
      <dgm:prSet phldrT="[Texto]"/>
      <dgm:spPr/>
      <dgm:t>
        <a:bodyPr/>
        <a:lstStyle/>
        <a:p>
          <a:r>
            <a:rPr lang="pt-BR" dirty="0">
              <a:latin typeface="+mj-lt"/>
            </a:rPr>
            <a:t>Motivação</a:t>
          </a:r>
        </a:p>
      </dgm:t>
    </dgm:pt>
    <dgm:pt modelId="{7DF52606-64CB-4B62-8ADD-30ECE4C7375D}" type="parTrans" cxnId="{3446E399-9C4E-4F1C-B19D-F5D8A03ED5D2}">
      <dgm:prSet/>
      <dgm:spPr/>
      <dgm:t>
        <a:bodyPr/>
        <a:lstStyle/>
        <a:p>
          <a:endParaRPr lang="pt-BR"/>
        </a:p>
      </dgm:t>
    </dgm:pt>
    <dgm:pt modelId="{442B031B-8B0C-4835-8E72-A5E613E26F07}" type="sibTrans" cxnId="{3446E399-9C4E-4F1C-B19D-F5D8A03ED5D2}">
      <dgm:prSet/>
      <dgm:spPr/>
      <dgm:t>
        <a:bodyPr/>
        <a:lstStyle/>
        <a:p>
          <a:endParaRPr lang="pt-BR"/>
        </a:p>
      </dgm:t>
    </dgm:pt>
    <dgm:pt modelId="{5BFB7E52-06C7-9841-8E33-439EB990DEAF}">
      <dgm:prSet phldrT="[Texto]"/>
      <dgm:spPr/>
      <dgm:t>
        <a:bodyPr/>
        <a:lstStyle/>
        <a:p>
          <a:r>
            <a:rPr lang="pt-BR" dirty="0">
              <a:latin typeface="+mj-lt"/>
            </a:rPr>
            <a:t>Objetivos da pesquisa</a:t>
          </a:r>
        </a:p>
      </dgm:t>
    </dgm:pt>
    <dgm:pt modelId="{741C9B3D-528A-6845-8A9D-EE00D8CB47C3}" type="parTrans" cxnId="{2DBDFD0A-78DC-DC47-9601-72A937961E0D}">
      <dgm:prSet/>
      <dgm:spPr/>
      <dgm:t>
        <a:bodyPr/>
        <a:lstStyle/>
        <a:p>
          <a:endParaRPr lang="pt-BR"/>
        </a:p>
      </dgm:t>
    </dgm:pt>
    <dgm:pt modelId="{DB4282BA-9635-E54A-BAFC-E0B7B530E494}" type="sibTrans" cxnId="{2DBDFD0A-78DC-DC47-9601-72A937961E0D}">
      <dgm:prSet/>
      <dgm:spPr/>
      <dgm:t>
        <a:bodyPr/>
        <a:lstStyle/>
        <a:p>
          <a:endParaRPr lang="pt-BR"/>
        </a:p>
      </dgm:t>
    </dgm:pt>
    <dgm:pt modelId="{079EF243-4C1E-2D43-8C6F-68CAEE56F0DE}">
      <dgm:prSet phldrT="[Texto]"/>
      <dgm:spPr/>
      <dgm:t>
        <a:bodyPr/>
        <a:lstStyle/>
        <a:p>
          <a:r>
            <a:rPr lang="pt-BR" dirty="0">
              <a:latin typeface="+mj-lt"/>
            </a:rPr>
            <a:t>Problema</a:t>
          </a:r>
        </a:p>
      </dgm:t>
    </dgm:pt>
    <dgm:pt modelId="{6671EECB-439D-AB46-91C5-77CE6794CBFB}" type="parTrans" cxnId="{B62A2D92-A6DA-CD4B-B8D0-0D57F0281584}">
      <dgm:prSet/>
      <dgm:spPr/>
      <dgm:t>
        <a:bodyPr/>
        <a:lstStyle/>
        <a:p>
          <a:endParaRPr lang="pt-BR"/>
        </a:p>
      </dgm:t>
    </dgm:pt>
    <dgm:pt modelId="{88A9F46A-DD69-1543-863B-50F43A4ADC9A}" type="sibTrans" cxnId="{B62A2D92-A6DA-CD4B-B8D0-0D57F0281584}">
      <dgm:prSet/>
      <dgm:spPr/>
      <dgm:t>
        <a:bodyPr/>
        <a:lstStyle/>
        <a:p>
          <a:endParaRPr lang="pt-BR"/>
        </a:p>
      </dgm:t>
    </dgm:pt>
    <dgm:pt modelId="{E247CEC5-EB08-3444-8ED0-D2FC19792986}" type="pres">
      <dgm:prSet presAssocID="{38DA4FE6-182B-48A9-AA13-77A7E027B383}" presName="linear" presStyleCnt="0">
        <dgm:presLayoutVars>
          <dgm:animLvl val="lvl"/>
          <dgm:resizeHandles val="exact"/>
        </dgm:presLayoutVars>
      </dgm:prSet>
      <dgm:spPr/>
    </dgm:pt>
    <dgm:pt modelId="{15EC7F48-57AF-694E-A9FB-EDB948227109}" type="pres">
      <dgm:prSet presAssocID="{4A431CE9-58CE-479A-8059-73829E17CC3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5679AF9-BB0B-E440-8514-DAB5DEBE6928}" type="pres">
      <dgm:prSet presAssocID="{4A431CE9-58CE-479A-8059-73829E17CC3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DBDFD0A-78DC-DC47-9601-72A937961E0D}" srcId="{4A431CE9-58CE-479A-8059-73829E17CC36}" destId="{5BFB7E52-06C7-9841-8E33-439EB990DEAF}" srcOrd="2" destOrd="0" parTransId="{741C9B3D-528A-6845-8A9D-EE00D8CB47C3}" sibTransId="{DB4282BA-9635-E54A-BAFC-E0B7B530E494}"/>
    <dgm:cxn modelId="{43E5A530-445E-964F-91E0-CE0326EAEBCD}" type="presOf" srcId="{8670D944-5593-46E1-ADBE-5351462F842D}" destId="{F5679AF9-BB0B-E440-8514-DAB5DEBE6928}" srcOrd="0" destOrd="0" presId="urn:microsoft.com/office/officeart/2005/8/layout/vList2"/>
    <dgm:cxn modelId="{668BFB53-3DCA-1140-A4E2-F0EB13B031C3}" type="presOf" srcId="{079EF243-4C1E-2D43-8C6F-68CAEE56F0DE}" destId="{F5679AF9-BB0B-E440-8514-DAB5DEBE6928}" srcOrd="0" destOrd="1" presId="urn:microsoft.com/office/officeart/2005/8/layout/vList2"/>
    <dgm:cxn modelId="{D282A66A-AA1E-004B-92F9-E9958F141BA2}" type="presOf" srcId="{5BFB7E52-06C7-9841-8E33-439EB990DEAF}" destId="{F5679AF9-BB0B-E440-8514-DAB5DEBE6928}" srcOrd="0" destOrd="2" presId="urn:microsoft.com/office/officeart/2005/8/layout/vList2"/>
    <dgm:cxn modelId="{61518D83-3BEB-FC42-84D3-D1CE88EACDCC}" type="presOf" srcId="{38DA4FE6-182B-48A9-AA13-77A7E027B383}" destId="{E247CEC5-EB08-3444-8ED0-D2FC19792986}" srcOrd="0" destOrd="0" presId="urn:microsoft.com/office/officeart/2005/8/layout/vList2"/>
    <dgm:cxn modelId="{B62A2D92-A6DA-CD4B-B8D0-0D57F0281584}" srcId="{4A431CE9-58CE-479A-8059-73829E17CC36}" destId="{079EF243-4C1E-2D43-8C6F-68CAEE56F0DE}" srcOrd="1" destOrd="0" parTransId="{6671EECB-439D-AB46-91C5-77CE6794CBFB}" sibTransId="{88A9F46A-DD69-1543-863B-50F43A4ADC9A}"/>
    <dgm:cxn modelId="{3446E399-9C4E-4F1C-B19D-F5D8A03ED5D2}" srcId="{4A431CE9-58CE-479A-8059-73829E17CC36}" destId="{8670D944-5593-46E1-ADBE-5351462F842D}" srcOrd="0" destOrd="0" parTransId="{7DF52606-64CB-4B62-8ADD-30ECE4C7375D}" sibTransId="{442B031B-8B0C-4835-8E72-A5E613E26F07}"/>
    <dgm:cxn modelId="{5CCE42D1-9107-45BA-B992-C949D480817F}" srcId="{38DA4FE6-182B-48A9-AA13-77A7E027B383}" destId="{4A431CE9-58CE-479A-8059-73829E17CC36}" srcOrd="0" destOrd="0" parTransId="{05EE4BD8-786D-49A4-9D42-24C57D116548}" sibTransId="{97DAB052-AA82-41F0-8342-CE168919F0F2}"/>
    <dgm:cxn modelId="{D39D8DE3-5A2A-7E43-86A3-0602FA9DD6D8}" type="presOf" srcId="{4A431CE9-58CE-479A-8059-73829E17CC36}" destId="{15EC7F48-57AF-694E-A9FB-EDB948227109}" srcOrd="0" destOrd="0" presId="urn:microsoft.com/office/officeart/2005/8/layout/vList2"/>
    <dgm:cxn modelId="{0BC8200A-C1B9-1B48-A638-1A6956390B88}" type="presParOf" srcId="{E247CEC5-EB08-3444-8ED0-D2FC19792986}" destId="{15EC7F48-57AF-694E-A9FB-EDB948227109}" srcOrd="0" destOrd="0" presId="urn:microsoft.com/office/officeart/2005/8/layout/vList2"/>
    <dgm:cxn modelId="{F3D429C6-F4AD-BB48-82CC-7F2DE857A94D}" type="presParOf" srcId="{E247CEC5-EB08-3444-8ED0-D2FC19792986}" destId="{F5679AF9-BB0B-E440-8514-DAB5DEBE692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391818-C2BA-40D2-B306-9F5E2BC68DCE}" type="doc">
      <dgm:prSet loTypeId="urn:microsoft.com/office/officeart/2005/8/layout/arrow2" loCatId="process" qsTypeId="urn:microsoft.com/office/officeart/2005/8/quickstyle/simple1" qsCatId="simple" csTypeId="urn:microsoft.com/office/officeart/2005/8/colors/accent1_3" csCatId="accent1" phldr="1"/>
      <dgm:spPr/>
    </dgm:pt>
    <dgm:pt modelId="{F09A3BFD-AE23-4947-A9EF-A75A7A9A2A01}">
      <dgm:prSet phldrT="[Texto]"/>
      <dgm:spPr/>
      <dgm:t>
        <a:bodyPr/>
        <a:lstStyle/>
        <a:p>
          <a:r>
            <a:rPr lang="pt-BR"/>
            <a:t>Constituição Federal 1988</a:t>
          </a:r>
          <a:endParaRPr lang="pt-BR" dirty="0"/>
        </a:p>
      </dgm:t>
    </dgm:pt>
    <dgm:pt modelId="{21151141-DC2A-4629-9D2B-A9E38E3D2558}" type="parTrans" cxnId="{F60D5E96-C2EE-4883-B7B4-F588E3A2BF39}">
      <dgm:prSet/>
      <dgm:spPr/>
      <dgm:t>
        <a:bodyPr/>
        <a:lstStyle/>
        <a:p>
          <a:endParaRPr lang="pt-BR"/>
        </a:p>
      </dgm:t>
    </dgm:pt>
    <dgm:pt modelId="{FB248316-C8B5-423C-B784-27AD8C988AEC}" type="sibTrans" cxnId="{F60D5E96-C2EE-4883-B7B4-F588E3A2BF39}">
      <dgm:prSet/>
      <dgm:spPr/>
      <dgm:t>
        <a:bodyPr/>
        <a:lstStyle/>
        <a:p>
          <a:endParaRPr lang="pt-BR"/>
        </a:p>
      </dgm:t>
    </dgm:pt>
    <dgm:pt modelId="{1CC6CA42-0220-4E57-B6DB-C95757B856BF}">
      <dgm:prSet phldrT="[Texto]"/>
      <dgm:spPr/>
      <dgm:t>
        <a:bodyPr/>
        <a:lstStyle/>
        <a:p>
          <a:r>
            <a:rPr lang="pt-BR"/>
            <a:t>Lei 9.656/98 (Planos de Saúde)</a:t>
          </a:r>
          <a:endParaRPr lang="pt-BR" dirty="0"/>
        </a:p>
      </dgm:t>
    </dgm:pt>
    <dgm:pt modelId="{F6F944BE-72B5-4D08-823F-A3D2042263F4}" type="parTrans" cxnId="{F636ADFA-0777-49B9-ADE1-813186ED2DCA}">
      <dgm:prSet/>
      <dgm:spPr/>
      <dgm:t>
        <a:bodyPr/>
        <a:lstStyle/>
        <a:p>
          <a:endParaRPr lang="pt-BR"/>
        </a:p>
      </dgm:t>
    </dgm:pt>
    <dgm:pt modelId="{4EA6F63A-732A-4920-A14E-AB3413738E44}" type="sibTrans" cxnId="{F636ADFA-0777-49B9-ADE1-813186ED2DCA}">
      <dgm:prSet/>
      <dgm:spPr/>
      <dgm:t>
        <a:bodyPr/>
        <a:lstStyle/>
        <a:p>
          <a:endParaRPr lang="pt-BR"/>
        </a:p>
      </dgm:t>
    </dgm:pt>
    <dgm:pt modelId="{EB7B5B21-E6CC-4361-A3DC-B78178330E6A}">
      <dgm:prSet phldrT="[Texto]"/>
      <dgm:spPr/>
      <dgm:t>
        <a:bodyPr/>
        <a:lstStyle/>
        <a:p>
          <a:r>
            <a:rPr lang="pt-BR"/>
            <a:t>MP 2177-44/01 (Capital estrangeiro nas operadoras)</a:t>
          </a:r>
          <a:endParaRPr lang="pt-BR" dirty="0"/>
        </a:p>
      </dgm:t>
    </dgm:pt>
    <dgm:pt modelId="{19B4ACE1-FFFB-4889-8A62-5E5B223F44E6}" type="parTrans" cxnId="{F61E546D-14E4-4E18-B5A5-F1080485CC58}">
      <dgm:prSet/>
      <dgm:spPr/>
      <dgm:t>
        <a:bodyPr/>
        <a:lstStyle/>
        <a:p>
          <a:endParaRPr lang="pt-BR"/>
        </a:p>
      </dgm:t>
    </dgm:pt>
    <dgm:pt modelId="{2D13830D-C833-4E2E-B84E-BF111E544B5F}" type="sibTrans" cxnId="{F61E546D-14E4-4E18-B5A5-F1080485CC58}">
      <dgm:prSet/>
      <dgm:spPr/>
      <dgm:t>
        <a:bodyPr/>
        <a:lstStyle/>
        <a:p>
          <a:endParaRPr lang="pt-BR"/>
        </a:p>
      </dgm:t>
    </dgm:pt>
    <dgm:pt modelId="{3122F4F9-6F56-403B-99BD-951BC6A44D8E}">
      <dgm:prSet phldrT="[Texto]"/>
      <dgm:spPr/>
      <dgm:t>
        <a:bodyPr/>
        <a:lstStyle/>
        <a:p>
          <a:r>
            <a:rPr lang="pt-BR"/>
            <a:t>Lei 8.080/90 (SUS)</a:t>
          </a:r>
          <a:endParaRPr lang="pt-BR" dirty="0"/>
        </a:p>
      </dgm:t>
    </dgm:pt>
    <dgm:pt modelId="{4A74AD91-84C3-4FD0-AF43-D008677E79BB}" type="parTrans" cxnId="{26A4637C-BE55-4A77-BF2D-152ADABB757F}">
      <dgm:prSet/>
      <dgm:spPr/>
      <dgm:t>
        <a:bodyPr/>
        <a:lstStyle/>
        <a:p>
          <a:endParaRPr lang="pt-BR"/>
        </a:p>
      </dgm:t>
    </dgm:pt>
    <dgm:pt modelId="{9DEC0C2E-0B90-4FF1-9152-A769A95C4B1E}" type="sibTrans" cxnId="{26A4637C-BE55-4A77-BF2D-152ADABB757F}">
      <dgm:prSet/>
      <dgm:spPr/>
      <dgm:t>
        <a:bodyPr/>
        <a:lstStyle/>
        <a:p>
          <a:endParaRPr lang="pt-BR"/>
        </a:p>
      </dgm:t>
    </dgm:pt>
    <dgm:pt modelId="{EF1ECA46-5D77-406F-B332-434010A21198}">
      <dgm:prSet phldrT="[Texto]"/>
      <dgm:spPr/>
      <dgm:t>
        <a:bodyPr/>
        <a:lstStyle/>
        <a:p>
          <a:r>
            <a:rPr lang="pt-BR"/>
            <a:t>Lei 13.097/15 (Capital estrangeiro na saúde)</a:t>
          </a:r>
          <a:endParaRPr lang="pt-BR" dirty="0"/>
        </a:p>
      </dgm:t>
    </dgm:pt>
    <dgm:pt modelId="{A932324B-C441-405B-8F21-EC9CDAA7A5C9}" type="parTrans" cxnId="{6F8867BB-B4E3-496D-BE9D-C52E76DB8F91}">
      <dgm:prSet/>
      <dgm:spPr/>
      <dgm:t>
        <a:bodyPr/>
        <a:lstStyle/>
        <a:p>
          <a:endParaRPr lang="pt-BR"/>
        </a:p>
      </dgm:t>
    </dgm:pt>
    <dgm:pt modelId="{632E977B-68AE-4E78-A545-49BA475B616A}" type="sibTrans" cxnId="{6F8867BB-B4E3-496D-BE9D-C52E76DB8F91}">
      <dgm:prSet/>
      <dgm:spPr/>
      <dgm:t>
        <a:bodyPr/>
        <a:lstStyle/>
        <a:p>
          <a:endParaRPr lang="pt-BR"/>
        </a:p>
      </dgm:t>
    </dgm:pt>
    <dgm:pt modelId="{553A7061-486D-4EA0-9870-2DA777CC4703}" type="pres">
      <dgm:prSet presAssocID="{AA391818-C2BA-40D2-B306-9F5E2BC68DCE}" presName="arrowDiagram" presStyleCnt="0">
        <dgm:presLayoutVars>
          <dgm:chMax val="5"/>
          <dgm:dir/>
          <dgm:resizeHandles val="exact"/>
        </dgm:presLayoutVars>
      </dgm:prSet>
      <dgm:spPr/>
    </dgm:pt>
    <dgm:pt modelId="{4FD7FA85-78CF-42BB-B2C8-4FE611DC3A3D}" type="pres">
      <dgm:prSet presAssocID="{AA391818-C2BA-40D2-B306-9F5E2BC68DCE}" presName="arrow" presStyleLbl="bgShp" presStyleIdx="0" presStyleCnt="1"/>
      <dgm:spPr/>
    </dgm:pt>
    <dgm:pt modelId="{F5B74245-E3D9-4543-9031-1E4AAF6FFF8D}" type="pres">
      <dgm:prSet presAssocID="{AA391818-C2BA-40D2-B306-9F5E2BC68DCE}" presName="arrowDiagram5" presStyleCnt="0"/>
      <dgm:spPr/>
    </dgm:pt>
    <dgm:pt modelId="{2360E2A7-9E75-4BE1-917C-EE370E7ABE92}" type="pres">
      <dgm:prSet presAssocID="{F09A3BFD-AE23-4947-A9EF-A75A7A9A2A01}" presName="bullet5a" presStyleLbl="node1" presStyleIdx="0" presStyleCnt="5"/>
      <dgm:spPr/>
    </dgm:pt>
    <dgm:pt modelId="{260B659B-2E16-4710-B21F-8FAE557FA566}" type="pres">
      <dgm:prSet presAssocID="{F09A3BFD-AE23-4947-A9EF-A75A7A9A2A01}" presName="textBox5a" presStyleLbl="revTx" presStyleIdx="0" presStyleCnt="5">
        <dgm:presLayoutVars>
          <dgm:bulletEnabled val="1"/>
        </dgm:presLayoutVars>
      </dgm:prSet>
      <dgm:spPr/>
    </dgm:pt>
    <dgm:pt modelId="{33B403B6-6C6B-4469-BD4F-AC29BB835B52}" type="pres">
      <dgm:prSet presAssocID="{3122F4F9-6F56-403B-99BD-951BC6A44D8E}" presName="bullet5b" presStyleLbl="node1" presStyleIdx="1" presStyleCnt="5"/>
      <dgm:spPr/>
    </dgm:pt>
    <dgm:pt modelId="{173840B8-8427-4CF0-B167-A72C5D90B597}" type="pres">
      <dgm:prSet presAssocID="{3122F4F9-6F56-403B-99BD-951BC6A44D8E}" presName="textBox5b" presStyleLbl="revTx" presStyleIdx="1" presStyleCnt="5">
        <dgm:presLayoutVars>
          <dgm:bulletEnabled val="1"/>
        </dgm:presLayoutVars>
      </dgm:prSet>
      <dgm:spPr/>
    </dgm:pt>
    <dgm:pt modelId="{8798868C-864D-4CE3-996F-711209D11C2F}" type="pres">
      <dgm:prSet presAssocID="{1CC6CA42-0220-4E57-B6DB-C95757B856BF}" presName="bullet5c" presStyleLbl="node1" presStyleIdx="2" presStyleCnt="5"/>
      <dgm:spPr/>
    </dgm:pt>
    <dgm:pt modelId="{1F0AD244-4DF7-4E00-882A-1B759863172A}" type="pres">
      <dgm:prSet presAssocID="{1CC6CA42-0220-4E57-B6DB-C95757B856BF}" presName="textBox5c" presStyleLbl="revTx" presStyleIdx="2" presStyleCnt="5">
        <dgm:presLayoutVars>
          <dgm:bulletEnabled val="1"/>
        </dgm:presLayoutVars>
      </dgm:prSet>
      <dgm:spPr/>
    </dgm:pt>
    <dgm:pt modelId="{5CC28AD1-03A7-404D-9D9B-EE3A48CE9825}" type="pres">
      <dgm:prSet presAssocID="{EB7B5B21-E6CC-4361-A3DC-B78178330E6A}" presName="bullet5d" presStyleLbl="node1" presStyleIdx="3" presStyleCnt="5"/>
      <dgm:spPr/>
    </dgm:pt>
    <dgm:pt modelId="{48D9CA9B-CF9D-4BA7-8BF3-25AB489AE9C3}" type="pres">
      <dgm:prSet presAssocID="{EB7B5B21-E6CC-4361-A3DC-B78178330E6A}" presName="textBox5d" presStyleLbl="revTx" presStyleIdx="3" presStyleCnt="5">
        <dgm:presLayoutVars>
          <dgm:bulletEnabled val="1"/>
        </dgm:presLayoutVars>
      </dgm:prSet>
      <dgm:spPr/>
    </dgm:pt>
    <dgm:pt modelId="{42472D99-E022-4BCD-BF6B-11E6A990382B}" type="pres">
      <dgm:prSet presAssocID="{EF1ECA46-5D77-406F-B332-434010A21198}" presName="bullet5e" presStyleLbl="node1" presStyleIdx="4" presStyleCnt="5"/>
      <dgm:spPr/>
    </dgm:pt>
    <dgm:pt modelId="{A7DC0501-59F9-4E0C-93BD-A79B7FF9BCD8}" type="pres">
      <dgm:prSet presAssocID="{EF1ECA46-5D77-406F-B332-434010A21198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B2B78909-4419-4696-B0E0-60618BFD12B5}" type="presOf" srcId="{3122F4F9-6F56-403B-99BD-951BC6A44D8E}" destId="{173840B8-8427-4CF0-B167-A72C5D90B597}" srcOrd="0" destOrd="0" presId="urn:microsoft.com/office/officeart/2005/8/layout/arrow2"/>
    <dgm:cxn modelId="{47792532-9477-4F99-A10F-156405B12598}" type="presOf" srcId="{F09A3BFD-AE23-4947-A9EF-A75A7A9A2A01}" destId="{260B659B-2E16-4710-B21F-8FAE557FA566}" srcOrd="0" destOrd="0" presId="urn:microsoft.com/office/officeart/2005/8/layout/arrow2"/>
    <dgm:cxn modelId="{D005924D-3B92-4EC4-807F-4DE309345500}" type="presOf" srcId="{1CC6CA42-0220-4E57-B6DB-C95757B856BF}" destId="{1F0AD244-4DF7-4E00-882A-1B759863172A}" srcOrd="0" destOrd="0" presId="urn:microsoft.com/office/officeart/2005/8/layout/arrow2"/>
    <dgm:cxn modelId="{F61E546D-14E4-4E18-B5A5-F1080485CC58}" srcId="{AA391818-C2BA-40D2-B306-9F5E2BC68DCE}" destId="{EB7B5B21-E6CC-4361-A3DC-B78178330E6A}" srcOrd="3" destOrd="0" parTransId="{19B4ACE1-FFFB-4889-8A62-5E5B223F44E6}" sibTransId="{2D13830D-C833-4E2E-B84E-BF111E544B5F}"/>
    <dgm:cxn modelId="{26A4637C-BE55-4A77-BF2D-152ADABB757F}" srcId="{AA391818-C2BA-40D2-B306-9F5E2BC68DCE}" destId="{3122F4F9-6F56-403B-99BD-951BC6A44D8E}" srcOrd="1" destOrd="0" parTransId="{4A74AD91-84C3-4FD0-AF43-D008677E79BB}" sibTransId="{9DEC0C2E-0B90-4FF1-9152-A769A95C4B1E}"/>
    <dgm:cxn modelId="{F60D5E96-C2EE-4883-B7B4-F588E3A2BF39}" srcId="{AA391818-C2BA-40D2-B306-9F5E2BC68DCE}" destId="{F09A3BFD-AE23-4947-A9EF-A75A7A9A2A01}" srcOrd="0" destOrd="0" parTransId="{21151141-DC2A-4629-9D2B-A9E38E3D2558}" sibTransId="{FB248316-C8B5-423C-B784-27AD8C988AEC}"/>
    <dgm:cxn modelId="{5E4535B4-A56D-42BE-9B92-E6E4FF53AC77}" type="presOf" srcId="{EF1ECA46-5D77-406F-B332-434010A21198}" destId="{A7DC0501-59F9-4E0C-93BD-A79B7FF9BCD8}" srcOrd="0" destOrd="0" presId="urn:microsoft.com/office/officeart/2005/8/layout/arrow2"/>
    <dgm:cxn modelId="{6F8867BB-B4E3-496D-BE9D-C52E76DB8F91}" srcId="{AA391818-C2BA-40D2-B306-9F5E2BC68DCE}" destId="{EF1ECA46-5D77-406F-B332-434010A21198}" srcOrd="4" destOrd="0" parTransId="{A932324B-C441-405B-8F21-EC9CDAA7A5C9}" sibTransId="{632E977B-68AE-4E78-A545-49BA475B616A}"/>
    <dgm:cxn modelId="{435EE2DE-6357-4737-A96B-F530870861B9}" type="presOf" srcId="{AA391818-C2BA-40D2-B306-9F5E2BC68DCE}" destId="{553A7061-486D-4EA0-9870-2DA777CC4703}" srcOrd="0" destOrd="0" presId="urn:microsoft.com/office/officeart/2005/8/layout/arrow2"/>
    <dgm:cxn modelId="{D7E63BEB-5471-48E2-A3E8-A4E30FECE365}" type="presOf" srcId="{EB7B5B21-E6CC-4361-A3DC-B78178330E6A}" destId="{48D9CA9B-CF9D-4BA7-8BF3-25AB489AE9C3}" srcOrd="0" destOrd="0" presId="urn:microsoft.com/office/officeart/2005/8/layout/arrow2"/>
    <dgm:cxn modelId="{F636ADFA-0777-49B9-ADE1-813186ED2DCA}" srcId="{AA391818-C2BA-40D2-B306-9F5E2BC68DCE}" destId="{1CC6CA42-0220-4E57-B6DB-C95757B856BF}" srcOrd="2" destOrd="0" parTransId="{F6F944BE-72B5-4D08-823F-A3D2042263F4}" sibTransId="{4EA6F63A-732A-4920-A14E-AB3413738E44}"/>
    <dgm:cxn modelId="{4342647E-706E-479E-9595-D840565E64B9}" type="presParOf" srcId="{553A7061-486D-4EA0-9870-2DA777CC4703}" destId="{4FD7FA85-78CF-42BB-B2C8-4FE611DC3A3D}" srcOrd="0" destOrd="0" presId="urn:microsoft.com/office/officeart/2005/8/layout/arrow2"/>
    <dgm:cxn modelId="{33761D8A-85A7-4A21-A907-BAA2BD9341B2}" type="presParOf" srcId="{553A7061-486D-4EA0-9870-2DA777CC4703}" destId="{F5B74245-E3D9-4543-9031-1E4AAF6FFF8D}" srcOrd="1" destOrd="0" presId="urn:microsoft.com/office/officeart/2005/8/layout/arrow2"/>
    <dgm:cxn modelId="{DF13B0FF-96D2-41CE-A1CD-4EF9C590CA90}" type="presParOf" srcId="{F5B74245-E3D9-4543-9031-1E4AAF6FFF8D}" destId="{2360E2A7-9E75-4BE1-917C-EE370E7ABE92}" srcOrd="0" destOrd="0" presId="urn:microsoft.com/office/officeart/2005/8/layout/arrow2"/>
    <dgm:cxn modelId="{9E1E6083-4FB5-4A28-B98C-1DD14728607E}" type="presParOf" srcId="{F5B74245-E3D9-4543-9031-1E4AAF6FFF8D}" destId="{260B659B-2E16-4710-B21F-8FAE557FA566}" srcOrd="1" destOrd="0" presId="urn:microsoft.com/office/officeart/2005/8/layout/arrow2"/>
    <dgm:cxn modelId="{65C8EBA2-748D-4D67-9A1A-63104800D442}" type="presParOf" srcId="{F5B74245-E3D9-4543-9031-1E4AAF6FFF8D}" destId="{33B403B6-6C6B-4469-BD4F-AC29BB835B52}" srcOrd="2" destOrd="0" presId="urn:microsoft.com/office/officeart/2005/8/layout/arrow2"/>
    <dgm:cxn modelId="{E0682A47-A572-4E13-ACEB-30F47E7FB809}" type="presParOf" srcId="{F5B74245-E3D9-4543-9031-1E4AAF6FFF8D}" destId="{173840B8-8427-4CF0-B167-A72C5D90B597}" srcOrd="3" destOrd="0" presId="urn:microsoft.com/office/officeart/2005/8/layout/arrow2"/>
    <dgm:cxn modelId="{61F49CDF-6EE4-4D8D-9ABE-8A7F5ABBC154}" type="presParOf" srcId="{F5B74245-E3D9-4543-9031-1E4AAF6FFF8D}" destId="{8798868C-864D-4CE3-996F-711209D11C2F}" srcOrd="4" destOrd="0" presId="urn:microsoft.com/office/officeart/2005/8/layout/arrow2"/>
    <dgm:cxn modelId="{07A37BBB-F131-4E1F-A413-C58B736C5F95}" type="presParOf" srcId="{F5B74245-E3D9-4543-9031-1E4AAF6FFF8D}" destId="{1F0AD244-4DF7-4E00-882A-1B759863172A}" srcOrd="5" destOrd="0" presId="urn:microsoft.com/office/officeart/2005/8/layout/arrow2"/>
    <dgm:cxn modelId="{2516AF7A-95A2-4881-AF9B-E966CB144CE5}" type="presParOf" srcId="{F5B74245-E3D9-4543-9031-1E4AAF6FFF8D}" destId="{5CC28AD1-03A7-404D-9D9B-EE3A48CE9825}" srcOrd="6" destOrd="0" presId="urn:microsoft.com/office/officeart/2005/8/layout/arrow2"/>
    <dgm:cxn modelId="{3297398F-0E87-4519-A745-24C5F7E6927B}" type="presParOf" srcId="{F5B74245-E3D9-4543-9031-1E4AAF6FFF8D}" destId="{48D9CA9B-CF9D-4BA7-8BF3-25AB489AE9C3}" srcOrd="7" destOrd="0" presId="urn:microsoft.com/office/officeart/2005/8/layout/arrow2"/>
    <dgm:cxn modelId="{E1ED287D-1ACC-4C64-9D73-658BF921293F}" type="presParOf" srcId="{F5B74245-E3D9-4543-9031-1E4AAF6FFF8D}" destId="{42472D99-E022-4BCD-BF6B-11E6A990382B}" srcOrd="8" destOrd="0" presId="urn:microsoft.com/office/officeart/2005/8/layout/arrow2"/>
    <dgm:cxn modelId="{4C5878C9-BCEA-4D8F-8A95-101263295B24}" type="presParOf" srcId="{F5B74245-E3D9-4543-9031-1E4AAF6FFF8D}" destId="{A7DC0501-59F9-4E0C-93BD-A79B7FF9BCD8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DA4FE6-182B-48A9-AA13-77A7E027B38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A431CE9-58CE-479A-8059-73829E17CC36}">
      <dgm:prSet phldrT="[Texto]"/>
      <dgm:spPr>
        <a:solidFill>
          <a:srgbClr val="277780">
            <a:alpha val="56000"/>
          </a:srgbClr>
        </a:solidFill>
      </dgm:spPr>
      <dgm:t>
        <a:bodyPr/>
        <a:lstStyle/>
        <a:p>
          <a:r>
            <a:rPr lang="pt-BR" dirty="0">
              <a:latin typeface="+mj-lt"/>
            </a:rPr>
            <a:t>Coleta de dados</a:t>
          </a:r>
          <a:endParaRPr lang="pt-BR" dirty="0">
            <a:solidFill>
              <a:schemeClr val="tx1"/>
            </a:solidFill>
            <a:latin typeface="+mj-lt"/>
          </a:endParaRPr>
        </a:p>
      </dgm:t>
    </dgm:pt>
    <dgm:pt modelId="{05EE4BD8-786D-49A4-9D42-24C57D116548}" type="parTrans" cxnId="{5CCE42D1-9107-45BA-B992-C949D480817F}">
      <dgm:prSet/>
      <dgm:spPr/>
      <dgm:t>
        <a:bodyPr/>
        <a:lstStyle/>
        <a:p>
          <a:endParaRPr lang="pt-BR"/>
        </a:p>
      </dgm:t>
    </dgm:pt>
    <dgm:pt modelId="{97DAB052-AA82-41F0-8342-CE168919F0F2}" type="sibTrans" cxnId="{5CCE42D1-9107-45BA-B992-C949D480817F}">
      <dgm:prSet/>
      <dgm:spPr/>
      <dgm:t>
        <a:bodyPr/>
        <a:lstStyle/>
        <a:p>
          <a:endParaRPr lang="pt-BR"/>
        </a:p>
      </dgm:t>
    </dgm:pt>
    <dgm:pt modelId="{AA9420BE-C94B-7B48-AAE1-6F7C3FF4A468}" type="pres">
      <dgm:prSet presAssocID="{38DA4FE6-182B-48A9-AA13-77A7E027B383}" presName="linear" presStyleCnt="0">
        <dgm:presLayoutVars>
          <dgm:animLvl val="lvl"/>
          <dgm:resizeHandles val="exact"/>
        </dgm:presLayoutVars>
      </dgm:prSet>
      <dgm:spPr/>
    </dgm:pt>
    <dgm:pt modelId="{44BD7B23-70EA-754D-A09A-0F48CFA621F6}" type="pres">
      <dgm:prSet presAssocID="{4A431CE9-58CE-479A-8059-73829E17CC3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F143501-FD44-A04B-8BBF-A56CF1E4EC1A}" type="presOf" srcId="{38DA4FE6-182B-48A9-AA13-77A7E027B383}" destId="{AA9420BE-C94B-7B48-AAE1-6F7C3FF4A468}" srcOrd="0" destOrd="0" presId="urn:microsoft.com/office/officeart/2005/8/layout/vList2"/>
    <dgm:cxn modelId="{7D61E6A2-654A-2A42-B5E2-ECEBA467922C}" type="presOf" srcId="{4A431CE9-58CE-479A-8059-73829E17CC36}" destId="{44BD7B23-70EA-754D-A09A-0F48CFA621F6}" srcOrd="0" destOrd="0" presId="urn:microsoft.com/office/officeart/2005/8/layout/vList2"/>
    <dgm:cxn modelId="{5CCE42D1-9107-45BA-B992-C949D480817F}" srcId="{38DA4FE6-182B-48A9-AA13-77A7E027B383}" destId="{4A431CE9-58CE-479A-8059-73829E17CC36}" srcOrd="0" destOrd="0" parTransId="{05EE4BD8-786D-49A4-9D42-24C57D116548}" sibTransId="{97DAB052-AA82-41F0-8342-CE168919F0F2}"/>
    <dgm:cxn modelId="{DF37ACC2-2AAB-A542-A23A-A04448BEC27F}" type="presParOf" srcId="{AA9420BE-C94B-7B48-AAE1-6F7C3FF4A468}" destId="{44BD7B23-70EA-754D-A09A-0F48CFA621F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A35A5C-37A3-4144-9A26-A6BE4FB67874}" type="doc">
      <dgm:prSet loTypeId="urn:microsoft.com/office/officeart/2005/8/layout/radial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CBEEB1-587C-354E-BAEA-D9AE9A8FE85A}">
      <dgm:prSet phldrT="[Text]"/>
      <dgm:spPr/>
      <dgm:t>
        <a:bodyPr/>
        <a:lstStyle/>
        <a:p>
          <a:r>
            <a:rPr lang="en-US" dirty="0"/>
            <a:t>Base de dados</a:t>
          </a:r>
        </a:p>
      </dgm:t>
    </dgm:pt>
    <dgm:pt modelId="{733A0B08-DBEB-144D-A1F1-1D7FB16D7DC3}" type="parTrans" cxnId="{897284F1-97A3-5D4F-A3A9-4947E84F5F2F}">
      <dgm:prSet/>
      <dgm:spPr/>
      <dgm:t>
        <a:bodyPr/>
        <a:lstStyle/>
        <a:p>
          <a:endParaRPr lang="en-US"/>
        </a:p>
      </dgm:t>
    </dgm:pt>
    <dgm:pt modelId="{58DE0182-BC15-8A47-95FA-D09F93619258}" type="sibTrans" cxnId="{897284F1-97A3-5D4F-A3A9-4947E84F5F2F}">
      <dgm:prSet/>
      <dgm:spPr/>
      <dgm:t>
        <a:bodyPr/>
        <a:lstStyle/>
        <a:p>
          <a:endParaRPr lang="en-US"/>
        </a:p>
      </dgm:t>
    </dgm:pt>
    <dgm:pt modelId="{C5A846BF-7BD4-C240-A49F-4CFD07194E12}">
      <dgm:prSet phldrT="[Text]"/>
      <dgm:spPr/>
      <dgm:t>
        <a:bodyPr/>
        <a:lstStyle/>
        <a:p>
          <a:r>
            <a:rPr lang="en-US" dirty="0"/>
            <a:t>ANS</a:t>
          </a:r>
        </a:p>
      </dgm:t>
    </dgm:pt>
    <dgm:pt modelId="{EA58B750-8412-E14D-893A-50B46C96D378}" type="parTrans" cxnId="{1C41B3CF-D9C8-B44E-959F-553FE2FCF1D2}">
      <dgm:prSet/>
      <dgm:spPr/>
      <dgm:t>
        <a:bodyPr/>
        <a:lstStyle/>
        <a:p>
          <a:endParaRPr lang="en-US"/>
        </a:p>
      </dgm:t>
    </dgm:pt>
    <dgm:pt modelId="{77630703-60C9-0C4D-A0D2-F4F78D56EA37}" type="sibTrans" cxnId="{1C41B3CF-D9C8-B44E-959F-553FE2FCF1D2}">
      <dgm:prSet/>
      <dgm:spPr/>
      <dgm:t>
        <a:bodyPr/>
        <a:lstStyle/>
        <a:p>
          <a:endParaRPr lang="en-US"/>
        </a:p>
      </dgm:t>
    </dgm:pt>
    <dgm:pt modelId="{BD823B5B-71EF-594E-BB16-B2AAC2DB65CA}">
      <dgm:prSet phldrT="[Text]"/>
      <dgm:spPr/>
      <dgm:t>
        <a:bodyPr/>
        <a:lstStyle/>
        <a:p>
          <a:r>
            <a:rPr lang="en-US" dirty="0"/>
            <a:t>CADE</a:t>
          </a:r>
        </a:p>
      </dgm:t>
    </dgm:pt>
    <dgm:pt modelId="{659EF4DC-7276-CF4E-91BB-4EEAAF3A8C32}" type="parTrans" cxnId="{77F73837-9CFA-B341-93EF-0E80844B1F1C}">
      <dgm:prSet/>
      <dgm:spPr/>
      <dgm:t>
        <a:bodyPr/>
        <a:lstStyle/>
        <a:p>
          <a:endParaRPr lang="en-US"/>
        </a:p>
      </dgm:t>
    </dgm:pt>
    <dgm:pt modelId="{48562354-9B6D-8F47-83B2-3D489BEA5590}" type="sibTrans" cxnId="{77F73837-9CFA-B341-93EF-0E80844B1F1C}">
      <dgm:prSet/>
      <dgm:spPr/>
      <dgm:t>
        <a:bodyPr/>
        <a:lstStyle/>
        <a:p>
          <a:endParaRPr lang="en-US"/>
        </a:p>
      </dgm:t>
    </dgm:pt>
    <dgm:pt modelId="{BBCB631C-C14A-0C47-8FCA-8D51192EA4D0}" type="pres">
      <dgm:prSet presAssocID="{F0A35A5C-37A3-4144-9A26-A6BE4FB6787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B92B443-4F37-264F-A4F7-581AF373E604}" type="pres">
      <dgm:prSet presAssocID="{B5CBEEB1-587C-354E-BAEA-D9AE9A8FE85A}" presName="centerShape" presStyleLbl="node0" presStyleIdx="0" presStyleCnt="1"/>
      <dgm:spPr/>
    </dgm:pt>
    <dgm:pt modelId="{008A455F-9371-BC43-9168-273DBDAF4323}" type="pres">
      <dgm:prSet presAssocID="{BD823B5B-71EF-594E-BB16-B2AAC2DB65CA}" presName="node" presStyleLbl="node1" presStyleIdx="0" presStyleCnt="2" custRadScaleRad="94848" custRadScaleInc="-150000">
        <dgm:presLayoutVars>
          <dgm:bulletEnabled val="1"/>
        </dgm:presLayoutVars>
      </dgm:prSet>
      <dgm:spPr/>
    </dgm:pt>
    <dgm:pt modelId="{6EF1EB36-60C8-F140-88A3-DDBB2043EACF}" type="pres">
      <dgm:prSet presAssocID="{BD823B5B-71EF-594E-BB16-B2AAC2DB65CA}" presName="dummy" presStyleCnt="0"/>
      <dgm:spPr/>
    </dgm:pt>
    <dgm:pt modelId="{08C173CA-1109-B148-A8C8-53AB00890E86}" type="pres">
      <dgm:prSet presAssocID="{48562354-9B6D-8F47-83B2-3D489BEA5590}" presName="sibTrans" presStyleLbl="sibTrans2D1" presStyleIdx="0" presStyleCnt="2"/>
      <dgm:spPr/>
    </dgm:pt>
    <dgm:pt modelId="{6F512BD1-3B3A-6F44-ADE2-750BB68D7E5A}" type="pres">
      <dgm:prSet presAssocID="{C5A846BF-7BD4-C240-A49F-4CFD07194E12}" presName="node" presStyleLbl="node1" presStyleIdx="1" presStyleCnt="2" custRadScaleRad="94848" custRadScaleInc="-150000">
        <dgm:presLayoutVars>
          <dgm:bulletEnabled val="1"/>
        </dgm:presLayoutVars>
      </dgm:prSet>
      <dgm:spPr/>
    </dgm:pt>
    <dgm:pt modelId="{21C453A0-86F1-2940-B247-03A64E082063}" type="pres">
      <dgm:prSet presAssocID="{C5A846BF-7BD4-C240-A49F-4CFD07194E12}" presName="dummy" presStyleCnt="0"/>
      <dgm:spPr/>
    </dgm:pt>
    <dgm:pt modelId="{59F972C4-1ACD-BB40-83DE-92B4576D589C}" type="pres">
      <dgm:prSet presAssocID="{77630703-60C9-0C4D-A0D2-F4F78D56EA37}" presName="sibTrans" presStyleLbl="sibTrans2D1" presStyleIdx="1" presStyleCnt="2"/>
      <dgm:spPr/>
    </dgm:pt>
  </dgm:ptLst>
  <dgm:cxnLst>
    <dgm:cxn modelId="{8243541A-879B-1C4D-A242-2A1B859910AE}" type="presOf" srcId="{77630703-60C9-0C4D-A0D2-F4F78D56EA37}" destId="{59F972C4-1ACD-BB40-83DE-92B4576D589C}" srcOrd="0" destOrd="0" presId="urn:microsoft.com/office/officeart/2005/8/layout/radial6"/>
    <dgm:cxn modelId="{77F73837-9CFA-B341-93EF-0E80844B1F1C}" srcId="{B5CBEEB1-587C-354E-BAEA-D9AE9A8FE85A}" destId="{BD823B5B-71EF-594E-BB16-B2AAC2DB65CA}" srcOrd="0" destOrd="0" parTransId="{659EF4DC-7276-CF4E-91BB-4EEAAF3A8C32}" sibTransId="{48562354-9B6D-8F47-83B2-3D489BEA5590}"/>
    <dgm:cxn modelId="{31716C3B-1E3A-0C4E-95FB-F5832EAD5166}" type="presOf" srcId="{BD823B5B-71EF-594E-BB16-B2AAC2DB65CA}" destId="{008A455F-9371-BC43-9168-273DBDAF4323}" srcOrd="0" destOrd="0" presId="urn:microsoft.com/office/officeart/2005/8/layout/radial6"/>
    <dgm:cxn modelId="{00608D3D-7402-4942-9210-30F3AD064FBC}" type="presOf" srcId="{C5A846BF-7BD4-C240-A49F-4CFD07194E12}" destId="{6F512BD1-3B3A-6F44-ADE2-750BB68D7E5A}" srcOrd="0" destOrd="0" presId="urn:microsoft.com/office/officeart/2005/8/layout/radial6"/>
    <dgm:cxn modelId="{924E2A9B-65E5-294C-A831-F1CBF1D65F2D}" type="presOf" srcId="{B5CBEEB1-587C-354E-BAEA-D9AE9A8FE85A}" destId="{BB92B443-4F37-264F-A4F7-581AF373E604}" srcOrd="0" destOrd="0" presId="urn:microsoft.com/office/officeart/2005/8/layout/radial6"/>
    <dgm:cxn modelId="{ED89DBA3-C4AB-BA43-A790-B802F8AACD6A}" type="presOf" srcId="{F0A35A5C-37A3-4144-9A26-A6BE4FB67874}" destId="{BBCB631C-C14A-0C47-8FCA-8D51192EA4D0}" srcOrd="0" destOrd="0" presId="urn:microsoft.com/office/officeart/2005/8/layout/radial6"/>
    <dgm:cxn modelId="{6F2020BF-82DD-384F-B044-E20F55D5DC4A}" type="presOf" srcId="{48562354-9B6D-8F47-83B2-3D489BEA5590}" destId="{08C173CA-1109-B148-A8C8-53AB00890E86}" srcOrd="0" destOrd="0" presId="urn:microsoft.com/office/officeart/2005/8/layout/radial6"/>
    <dgm:cxn modelId="{1C41B3CF-D9C8-B44E-959F-553FE2FCF1D2}" srcId="{B5CBEEB1-587C-354E-BAEA-D9AE9A8FE85A}" destId="{C5A846BF-7BD4-C240-A49F-4CFD07194E12}" srcOrd="1" destOrd="0" parTransId="{EA58B750-8412-E14D-893A-50B46C96D378}" sibTransId="{77630703-60C9-0C4D-A0D2-F4F78D56EA37}"/>
    <dgm:cxn modelId="{897284F1-97A3-5D4F-A3A9-4947E84F5F2F}" srcId="{F0A35A5C-37A3-4144-9A26-A6BE4FB67874}" destId="{B5CBEEB1-587C-354E-BAEA-D9AE9A8FE85A}" srcOrd="0" destOrd="0" parTransId="{733A0B08-DBEB-144D-A1F1-1D7FB16D7DC3}" sibTransId="{58DE0182-BC15-8A47-95FA-D09F93619258}"/>
    <dgm:cxn modelId="{D721A4DB-4E69-D64D-9638-F8F63AB0CC3C}" type="presParOf" srcId="{BBCB631C-C14A-0C47-8FCA-8D51192EA4D0}" destId="{BB92B443-4F37-264F-A4F7-581AF373E604}" srcOrd="0" destOrd="0" presId="urn:microsoft.com/office/officeart/2005/8/layout/radial6"/>
    <dgm:cxn modelId="{C18FD3E7-2225-454A-BC75-04BB6E6E20AE}" type="presParOf" srcId="{BBCB631C-C14A-0C47-8FCA-8D51192EA4D0}" destId="{008A455F-9371-BC43-9168-273DBDAF4323}" srcOrd="1" destOrd="0" presId="urn:microsoft.com/office/officeart/2005/8/layout/radial6"/>
    <dgm:cxn modelId="{084B7372-251C-654B-8D58-C220C3C7B422}" type="presParOf" srcId="{BBCB631C-C14A-0C47-8FCA-8D51192EA4D0}" destId="{6EF1EB36-60C8-F140-88A3-DDBB2043EACF}" srcOrd="2" destOrd="0" presId="urn:microsoft.com/office/officeart/2005/8/layout/radial6"/>
    <dgm:cxn modelId="{EC2ED906-223B-8940-9CE2-1BD7169CFD1D}" type="presParOf" srcId="{BBCB631C-C14A-0C47-8FCA-8D51192EA4D0}" destId="{08C173CA-1109-B148-A8C8-53AB00890E86}" srcOrd="3" destOrd="0" presId="urn:microsoft.com/office/officeart/2005/8/layout/radial6"/>
    <dgm:cxn modelId="{3DB5BF17-E07E-3448-8B4D-F17021EA0BC3}" type="presParOf" srcId="{BBCB631C-C14A-0C47-8FCA-8D51192EA4D0}" destId="{6F512BD1-3B3A-6F44-ADE2-750BB68D7E5A}" srcOrd="4" destOrd="0" presId="urn:microsoft.com/office/officeart/2005/8/layout/radial6"/>
    <dgm:cxn modelId="{C3356AB2-D9D9-D947-8363-E121591CF691}" type="presParOf" srcId="{BBCB631C-C14A-0C47-8FCA-8D51192EA4D0}" destId="{21C453A0-86F1-2940-B247-03A64E082063}" srcOrd="5" destOrd="0" presId="urn:microsoft.com/office/officeart/2005/8/layout/radial6"/>
    <dgm:cxn modelId="{567A722B-226F-054A-856A-8F1D9FBE6BE4}" type="presParOf" srcId="{BBCB631C-C14A-0C47-8FCA-8D51192EA4D0}" destId="{59F972C4-1ACD-BB40-83DE-92B4576D589C}" srcOrd="6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DD3CB57-4E40-5F41-8215-5D2CB5D9A3A3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7FF463D-0B8E-E74B-9D32-DEB228FF6E11}">
      <dgm:prSet phldrT="[Texto]"/>
      <dgm:spPr/>
      <dgm:t>
        <a:bodyPr/>
        <a:lstStyle/>
        <a:p>
          <a:r>
            <a:rPr lang="pt-BR" dirty="0"/>
            <a:t>Dados contábeis  disponíveis de 2007 a 2016</a:t>
          </a:r>
        </a:p>
      </dgm:t>
    </dgm:pt>
    <dgm:pt modelId="{A528030E-B63C-A34B-8E48-48E1EF358B1C}" type="parTrans" cxnId="{87644B60-6F64-104A-8997-287E766BF330}">
      <dgm:prSet/>
      <dgm:spPr/>
      <dgm:t>
        <a:bodyPr/>
        <a:lstStyle/>
        <a:p>
          <a:endParaRPr lang="pt-BR"/>
        </a:p>
      </dgm:t>
    </dgm:pt>
    <dgm:pt modelId="{2E4E112C-64EC-8840-880A-0BAA2DBBECBB}" type="sibTrans" cxnId="{87644B60-6F64-104A-8997-287E766BF330}">
      <dgm:prSet/>
      <dgm:spPr/>
      <dgm:t>
        <a:bodyPr/>
        <a:lstStyle/>
        <a:p>
          <a:endParaRPr lang="pt-BR"/>
        </a:p>
      </dgm:t>
    </dgm:pt>
    <dgm:pt modelId="{C4BDA9FB-485A-CF42-B6EC-6F9BC15F9712}">
      <dgm:prSet phldrT="[Texto]"/>
      <dgm:spPr/>
      <dgm:t>
        <a:bodyPr/>
        <a:lstStyle/>
        <a:p>
          <a:r>
            <a:rPr lang="pt-BR" dirty="0"/>
            <a:t>52 OPS descredenciadas em função de F&amp;A</a:t>
          </a:r>
        </a:p>
      </dgm:t>
    </dgm:pt>
    <dgm:pt modelId="{0E6A94B3-8929-A044-AE31-55BCDCA22DA4}" type="parTrans" cxnId="{13F029F9-4860-FE41-B673-EBB4D20ADFDF}">
      <dgm:prSet/>
      <dgm:spPr/>
      <dgm:t>
        <a:bodyPr/>
        <a:lstStyle/>
        <a:p>
          <a:endParaRPr lang="pt-BR"/>
        </a:p>
      </dgm:t>
    </dgm:pt>
    <dgm:pt modelId="{D6D04FE7-C2D8-3845-B650-E2298740E452}" type="sibTrans" cxnId="{13F029F9-4860-FE41-B673-EBB4D20ADFDF}">
      <dgm:prSet/>
      <dgm:spPr/>
      <dgm:t>
        <a:bodyPr/>
        <a:lstStyle/>
        <a:p>
          <a:endParaRPr lang="pt-BR"/>
        </a:p>
      </dgm:t>
    </dgm:pt>
    <dgm:pt modelId="{700E8CD7-9BF9-9245-869F-8E46868AC15F}">
      <dgm:prSet phldrT="[Texto]"/>
      <dgm:spPr/>
      <dgm:t>
        <a:bodyPr/>
        <a:lstStyle/>
        <a:p>
          <a:r>
            <a:rPr lang="pt-BR" dirty="0"/>
            <a:t>3 pedidos via LAI</a:t>
          </a:r>
        </a:p>
      </dgm:t>
    </dgm:pt>
    <dgm:pt modelId="{ECFDC274-EE61-D542-B18B-CDEE54BDD171}" type="parTrans" cxnId="{485BBA21-98C9-5E4C-960B-87852B5084F2}">
      <dgm:prSet/>
      <dgm:spPr/>
      <dgm:t>
        <a:bodyPr/>
        <a:lstStyle/>
        <a:p>
          <a:endParaRPr lang="pt-BR"/>
        </a:p>
      </dgm:t>
    </dgm:pt>
    <dgm:pt modelId="{9D242F3A-CCD2-2C46-A316-D08588B56261}" type="sibTrans" cxnId="{485BBA21-98C9-5E4C-960B-87852B5084F2}">
      <dgm:prSet/>
      <dgm:spPr/>
      <dgm:t>
        <a:bodyPr/>
        <a:lstStyle/>
        <a:p>
          <a:endParaRPr lang="pt-BR"/>
        </a:p>
      </dgm:t>
    </dgm:pt>
    <dgm:pt modelId="{90C3DCBB-35E3-564A-894B-6D79D6C86612}" type="pres">
      <dgm:prSet presAssocID="{CDD3CB57-4E40-5F41-8215-5D2CB5D9A3A3}" presName="Name0" presStyleCnt="0">
        <dgm:presLayoutVars>
          <dgm:chMax val="7"/>
          <dgm:chPref val="7"/>
          <dgm:dir/>
        </dgm:presLayoutVars>
      </dgm:prSet>
      <dgm:spPr/>
    </dgm:pt>
    <dgm:pt modelId="{BB4F5F93-90F0-E84B-9253-28536AE5F806}" type="pres">
      <dgm:prSet presAssocID="{CDD3CB57-4E40-5F41-8215-5D2CB5D9A3A3}" presName="Name1" presStyleCnt="0"/>
      <dgm:spPr/>
    </dgm:pt>
    <dgm:pt modelId="{7BB430DE-6154-4446-9472-DE226CC001F2}" type="pres">
      <dgm:prSet presAssocID="{CDD3CB57-4E40-5F41-8215-5D2CB5D9A3A3}" presName="cycle" presStyleCnt="0"/>
      <dgm:spPr/>
    </dgm:pt>
    <dgm:pt modelId="{EC774F1F-7B7C-FB41-A2AB-AC507B6C7FB7}" type="pres">
      <dgm:prSet presAssocID="{CDD3CB57-4E40-5F41-8215-5D2CB5D9A3A3}" presName="srcNode" presStyleLbl="node1" presStyleIdx="0" presStyleCnt="3"/>
      <dgm:spPr/>
    </dgm:pt>
    <dgm:pt modelId="{CB275159-9455-0042-8B0B-83A34E201B1C}" type="pres">
      <dgm:prSet presAssocID="{CDD3CB57-4E40-5F41-8215-5D2CB5D9A3A3}" presName="conn" presStyleLbl="parChTrans1D2" presStyleIdx="0" presStyleCnt="1"/>
      <dgm:spPr/>
    </dgm:pt>
    <dgm:pt modelId="{DF91195D-4348-0B46-8E59-F08A2411F6F1}" type="pres">
      <dgm:prSet presAssocID="{CDD3CB57-4E40-5F41-8215-5D2CB5D9A3A3}" presName="extraNode" presStyleLbl="node1" presStyleIdx="0" presStyleCnt="3"/>
      <dgm:spPr/>
    </dgm:pt>
    <dgm:pt modelId="{3CA2E95C-E5FA-BA49-BA4C-D4ADC6D4D810}" type="pres">
      <dgm:prSet presAssocID="{CDD3CB57-4E40-5F41-8215-5D2CB5D9A3A3}" presName="dstNode" presStyleLbl="node1" presStyleIdx="0" presStyleCnt="3"/>
      <dgm:spPr/>
    </dgm:pt>
    <dgm:pt modelId="{2AD2493B-CB76-604F-B9F9-313EDA8E92D1}" type="pres">
      <dgm:prSet presAssocID="{77FF463D-0B8E-E74B-9D32-DEB228FF6E11}" presName="text_1" presStyleLbl="node1" presStyleIdx="0" presStyleCnt="3">
        <dgm:presLayoutVars>
          <dgm:bulletEnabled val="1"/>
        </dgm:presLayoutVars>
      </dgm:prSet>
      <dgm:spPr/>
    </dgm:pt>
    <dgm:pt modelId="{65A49219-1EEF-C147-BD33-067B6DD519A9}" type="pres">
      <dgm:prSet presAssocID="{77FF463D-0B8E-E74B-9D32-DEB228FF6E11}" presName="accent_1" presStyleCnt="0"/>
      <dgm:spPr/>
    </dgm:pt>
    <dgm:pt modelId="{C71E3573-97B6-6C4E-98E2-D26857112362}" type="pres">
      <dgm:prSet presAssocID="{77FF463D-0B8E-E74B-9D32-DEB228FF6E11}" presName="accentRepeatNode" presStyleLbl="solidFgAcc1" presStyleIdx="0" presStyleCnt="3"/>
      <dgm:spPr/>
    </dgm:pt>
    <dgm:pt modelId="{9A6E31A2-AD23-F94D-8134-1D52614D5BBF}" type="pres">
      <dgm:prSet presAssocID="{C4BDA9FB-485A-CF42-B6EC-6F9BC15F9712}" presName="text_2" presStyleLbl="node1" presStyleIdx="1" presStyleCnt="3">
        <dgm:presLayoutVars>
          <dgm:bulletEnabled val="1"/>
        </dgm:presLayoutVars>
      </dgm:prSet>
      <dgm:spPr/>
    </dgm:pt>
    <dgm:pt modelId="{0DC8FA90-0AEA-D241-9080-90005679A0EA}" type="pres">
      <dgm:prSet presAssocID="{C4BDA9FB-485A-CF42-B6EC-6F9BC15F9712}" presName="accent_2" presStyleCnt="0"/>
      <dgm:spPr/>
    </dgm:pt>
    <dgm:pt modelId="{47F10780-C152-0046-825C-2BDCCF21A309}" type="pres">
      <dgm:prSet presAssocID="{C4BDA9FB-485A-CF42-B6EC-6F9BC15F9712}" presName="accentRepeatNode" presStyleLbl="solidFgAcc1" presStyleIdx="1" presStyleCnt="3"/>
      <dgm:spPr/>
    </dgm:pt>
    <dgm:pt modelId="{48E220C6-8A78-DC4D-B748-FCC0AA31ACF3}" type="pres">
      <dgm:prSet presAssocID="{700E8CD7-9BF9-9245-869F-8E46868AC15F}" presName="text_3" presStyleLbl="node1" presStyleIdx="2" presStyleCnt="3">
        <dgm:presLayoutVars>
          <dgm:bulletEnabled val="1"/>
        </dgm:presLayoutVars>
      </dgm:prSet>
      <dgm:spPr/>
    </dgm:pt>
    <dgm:pt modelId="{F0CF5E48-7D37-2646-91D7-A3FE91A2CCC7}" type="pres">
      <dgm:prSet presAssocID="{700E8CD7-9BF9-9245-869F-8E46868AC15F}" presName="accent_3" presStyleCnt="0"/>
      <dgm:spPr/>
    </dgm:pt>
    <dgm:pt modelId="{FECB3BC2-9809-1245-8F97-510078B72A8A}" type="pres">
      <dgm:prSet presAssocID="{700E8CD7-9BF9-9245-869F-8E46868AC15F}" presName="accentRepeatNode" presStyleLbl="solidFgAcc1" presStyleIdx="2" presStyleCnt="3"/>
      <dgm:spPr/>
    </dgm:pt>
  </dgm:ptLst>
  <dgm:cxnLst>
    <dgm:cxn modelId="{485BBA21-98C9-5E4C-960B-87852B5084F2}" srcId="{CDD3CB57-4E40-5F41-8215-5D2CB5D9A3A3}" destId="{700E8CD7-9BF9-9245-869F-8E46868AC15F}" srcOrd="2" destOrd="0" parTransId="{ECFDC274-EE61-D542-B18B-CDEE54BDD171}" sibTransId="{9D242F3A-CCD2-2C46-A316-D08588B56261}"/>
    <dgm:cxn modelId="{FACD2848-0B6C-EC4C-99B9-11EFC9E9655C}" type="presOf" srcId="{2E4E112C-64EC-8840-880A-0BAA2DBBECBB}" destId="{CB275159-9455-0042-8B0B-83A34E201B1C}" srcOrd="0" destOrd="0" presId="urn:microsoft.com/office/officeart/2008/layout/VerticalCurvedList"/>
    <dgm:cxn modelId="{17D03654-E779-EE4C-AC45-8AE776969A17}" type="presOf" srcId="{700E8CD7-9BF9-9245-869F-8E46868AC15F}" destId="{48E220C6-8A78-DC4D-B748-FCC0AA31ACF3}" srcOrd="0" destOrd="0" presId="urn:microsoft.com/office/officeart/2008/layout/VerticalCurvedList"/>
    <dgm:cxn modelId="{87644B60-6F64-104A-8997-287E766BF330}" srcId="{CDD3CB57-4E40-5F41-8215-5D2CB5D9A3A3}" destId="{77FF463D-0B8E-E74B-9D32-DEB228FF6E11}" srcOrd="0" destOrd="0" parTransId="{A528030E-B63C-A34B-8E48-48E1EF358B1C}" sibTransId="{2E4E112C-64EC-8840-880A-0BAA2DBBECBB}"/>
    <dgm:cxn modelId="{260DE2C1-EEDA-584B-AEC0-33D94D8D6AE5}" type="presOf" srcId="{77FF463D-0B8E-E74B-9D32-DEB228FF6E11}" destId="{2AD2493B-CB76-604F-B9F9-313EDA8E92D1}" srcOrd="0" destOrd="0" presId="urn:microsoft.com/office/officeart/2008/layout/VerticalCurvedList"/>
    <dgm:cxn modelId="{0F5146E6-593B-0A4E-A1A7-0AFA92C06B06}" type="presOf" srcId="{C4BDA9FB-485A-CF42-B6EC-6F9BC15F9712}" destId="{9A6E31A2-AD23-F94D-8134-1D52614D5BBF}" srcOrd="0" destOrd="0" presId="urn:microsoft.com/office/officeart/2008/layout/VerticalCurvedList"/>
    <dgm:cxn modelId="{90C377EF-B76F-7145-BB83-C47D4B67EF4E}" type="presOf" srcId="{CDD3CB57-4E40-5F41-8215-5D2CB5D9A3A3}" destId="{90C3DCBB-35E3-564A-894B-6D79D6C86612}" srcOrd="0" destOrd="0" presId="urn:microsoft.com/office/officeart/2008/layout/VerticalCurvedList"/>
    <dgm:cxn modelId="{13F029F9-4860-FE41-B673-EBB4D20ADFDF}" srcId="{CDD3CB57-4E40-5F41-8215-5D2CB5D9A3A3}" destId="{C4BDA9FB-485A-CF42-B6EC-6F9BC15F9712}" srcOrd="1" destOrd="0" parTransId="{0E6A94B3-8929-A044-AE31-55BCDCA22DA4}" sibTransId="{D6D04FE7-C2D8-3845-B650-E2298740E452}"/>
    <dgm:cxn modelId="{F8881380-17B3-9845-AE84-E482B24E2FF0}" type="presParOf" srcId="{90C3DCBB-35E3-564A-894B-6D79D6C86612}" destId="{BB4F5F93-90F0-E84B-9253-28536AE5F806}" srcOrd="0" destOrd="0" presId="urn:microsoft.com/office/officeart/2008/layout/VerticalCurvedList"/>
    <dgm:cxn modelId="{966120BE-7AA9-A841-963A-95CCD0941D34}" type="presParOf" srcId="{BB4F5F93-90F0-E84B-9253-28536AE5F806}" destId="{7BB430DE-6154-4446-9472-DE226CC001F2}" srcOrd="0" destOrd="0" presId="urn:microsoft.com/office/officeart/2008/layout/VerticalCurvedList"/>
    <dgm:cxn modelId="{7440292A-E257-304F-88BD-02574745622B}" type="presParOf" srcId="{7BB430DE-6154-4446-9472-DE226CC001F2}" destId="{EC774F1F-7B7C-FB41-A2AB-AC507B6C7FB7}" srcOrd="0" destOrd="0" presId="urn:microsoft.com/office/officeart/2008/layout/VerticalCurvedList"/>
    <dgm:cxn modelId="{5F714DCF-91FF-204E-BE6E-6530FE9B7768}" type="presParOf" srcId="{7BB430DE-6154-4446-9472-DE226CC001F2}" destId="{CB275159-9455-0042-8B0B-83A34E201B1C}" srcOrd="1" destOrd="0" presId="urn:microsoft.com/office/officeart/2008/layout/VerticalCurvedList"/>
    <dgm:cxn modelId="{FE415124-C2C9-DC41-B70A-45E2ABDB254F}" type="presParOf" srcId="{7BB430DE-6154-4446-9472-DE226CC001F2}" destId="{DF91195D-4348-0B46-8E59-F08A2411F6F1}" srcOrd="2" destOrd="0" presId="urn:microsoft.com/office/officeart/2008/layout/VerticalCurvedList"/>
    <dgm:cxn modelId="{03CB2718-84C8-984D-B172-70E62CDCF803}" type="presParOf" srcId="{7BB430DE-6154-4446-9472-DE226CC001F2}" destId="{3CA2E95C-E5FA-BA49-BA4C-D4ADC6D4D810}" srcOrd="3" destOrd="0" presId="urn:microsoft.com/office/officeart/2008/layout/VerticalCurvedList"/>
    <dgm:cxn modelId="{04BC1FAB-B11E-0B42-B8E5-733F66BA95CF}" type="presParOf" srcId="{BB4F5F93-90F0-E84B-9253-28536AE5F806}" destId="{2AD2493B-CB76-604F-B9F9-313EDA8E92D1}" srcOrd="1" destOrd="0" presId="urn:microsoft.com/office/officeart/2008/layout/VerticalCurvedList"/>
    <dgm:cxn modelId="{2C7DF341-A0F4-6B4F-8DEB-A0C3C11FD696}" type="presParOf" srcId="{BB4F5F93-90F0-E84B-9253-28536AE5F806}" destId="{65A49219-1EEF-C147-BD33-067B6DD519A9}" srcOrd="2" destOrd="0" presId="urn:microsoft.com/office/officeart/2008/layout/VerticalCurvedList"/>
    <dgm:cxn modelId="{E5D85156-5666-9A4A-A325-B600C96910B5}" type="presParOf" srcId="{65A49219-1EEF-C147-BD33-067B6DD519A9}" destId="{C71E3573-97B6-6C4E-98E2-D26857112362}" srcOrd="0" destOrd="0" presId="urn:microsoft.com/office/officeart/2008/layout/VerticalCurvedList"/>
    <dgm:cxn modelId="{FD9090CE-86CE-E64A-A6C9-8603D919FD99}" type="presParOf" srcId="{BB4F5F93-90F0-E84B-9253-28536AE5F806}" destId="{9A6E31A2-AD23-F94D-8134-1D52614D5BBF}" srcOrd="3" destOrd="0" presId="urn:microsoft.com/office/officeart/2008/layout/VerticalCurvedList"/>
    <dgm:cxn modelId="{87D662AD-956D-7D45-8AF9-590CAAC13CD0}" type="presParOf" srcId="{BB4F5F93-90F0-E84B-9253-28536AE5F806}" destId="{0DC8FA90-0AEA-D241-9080-90005679A0EA}" srcOrd="4" destOrd="0" presId="urn:microsoft.com/office/officeart/2008/layout/VerticalCurvedList"/>
    <dgm:cxn modelId="{7D5F98F3-56DE-4240-8ADD-78E459E08BAA}" type="presParOf" srcId="{0DC8FA90-0AEA-D241-9080-90005679A0EA}" destId="{47F10780-C152-0046-825C-2BDCCF21A309}" srcOrd="0" destOrd="0" presId="urn:microsoft.com/office/officeart/2008/layout/VerticalCurvedList"/>
    <dgm:cxn modelId="{E605A0F4-9D93-A74A-9B81-FDD2EEE8C60A}" type="presParOf" srcId="{BB4F5F93-90F0-E84B-9253-28536AE5F806}" destId="{48E220C6-8A78-DC4D-B748-FCC0AA31ACF3}" srcOrd="5" destOrd="0" presId="urn:microsoft.com/office/officeart/2008/layout/VerticalCurvedList"/>
    <dgm:cxn modelId="{63960087-8970-DB45-9D47-6F90656B0202}" type="presParOf" srcId="{BB4F5F93-90F0-E84B-9253-28536AE5F806}" destId="{F0CF5E48-7D37-2646-91D7-A3FE91A2CCC7}" srcOrd="6" destOrd="0" presId="urn:microsoft.com/office/officeart/2008/layout/VerticalCurvedList"/>
    <dgm:cxn modelId="{01C539D7-C439-494D-9107-3B48E1273A00}" type="presParOf" srcId="{F0CF5E48-7D37-2646-91D7-A3FE91A2CCC7}" destId="{FECB3BC2-9809-1245-8F97-510078B72A8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DD3CB57-4E40-5F41-8215-5D2CB5D9A3A3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7FF463D-0B8E-E74B-9D32-DEB228FF6E11}">
      <dgm:prSet phldrT="[Texto]"/>
      <dgm:spPr/>
      <dgm:t>
        <a:bodyPr/>
        <a:lstStyle/>
        <a:p>
          <a:r>
            <a:rPr lang="pt-BR" dirty="0"/>
            <a:t>Período pesquisado: 2000 a 2016</a:t>
          </a:r>
        </a:p>
      </dgm:t>
    </dgm:pt>
    <dgm:pt modelId="{A528030E-B63C-A34B-8E48-48E1EF358B1C}" type="parTrans" cxnId="{87644B60-6F64-104A-8997-287E766BF330}">
      <dgm:prSet/>
      <dgm:spPr/>
      <dgm:t>
        <a:bodyPr/>
        <a:lstStyle/>
        <a:p>
          <a:endParaRPr lang="pt-BR"/>
        </a:p>
      </dgm:t>
    </dgm:pt>
    <dgm:pt modelId="{2E4E112C-64EC-8840-880A-0BAA2DBBECBB}" type="sibTrans" cxnId="{87644B60-6F64-104A-8997-287E766BF330}">
      <dgm:prSet/>
      <dgm:spPr/>
      <dgm:t>
        <a:bodyPr/>
        <a:lstStyle/>
        <a:p>
          <a:endParaRPr lang="pt-BR"/>
        </a:p>
      </dgm:t>
    </dgm:pt>
    <dgm:pt modelId="{C4BDA9FB-485A-CF42-B6EC-6F9BC15F9712}">
      <dgm:prSet phldrT="[Texto]"/>
      <dgm:spPr/>
      <dgm:t>
        <a:bodyPr/>
        <a:lstStyle/>
        <a:p>
          <a:r>
            <a:rPr lang="pt-BR" dirty="0"/>
            <a:t>260 atos de concentração no setor da saúde</a:t>
          </a:r>
        </a:p>
      </dgm:t>
    </dgm:pt>
    <dgm:pt modelId="{0E6A94B3-8929-A044-AE31-55BCDCA22DA4}" type="parTrans" cxnId="{13F029F9-4860-FE41-B673-EBB4D20ADFDF}">
      <dgm:prSet/>
      <dgm:spPr/>
      <dgm:t>
        <a:bodyPr/>
        <a:lstStyle/>
        <a:p>
          <a:endParaRPr lang="pt-BR"/>
        </a:p>
      </dgm:t>
    </dgm:pt>
    <dgm:pt modelId="{D6D04FE7-C2D8-3845-B650-E2298740E452}" type="sibTrans" cxnId="{13F029F9-4860-FE41-B673-EBB4D20ADFDF}">
      <dgm:prSet/>
      <dgm:spPr/>
      <dgm:t>
        <a:bodyPr/>
        <a:lstStyle/>
        <a:p>
          <a:endParaRPr lang="pt-BR"/>
        </a:p>
      </dgm:t>
    </dgm:pt>
    <dgm:pt modelId="{700E8CD7-9BF9-9245-869F-8E46868AC15F}">
      <dgm:prSet phldrT="[Texto]"/>
      <dgm:spPr/>
      <dgm:t>
        <a:bodyPr/>
        <a:lstStyle/>
        <a:p>
          <a:r>
            <a:rPr lang="pt-BR" dirty="0"/>
            <a:t>55 atos de concentração relativos a OPS</a:t>
          </a:r>
        </a:p>
      </dgm:t>
    </dgm:pt>
    <dgm:pt modelId="{ECFDC274-EE61-D542-B18B-CDEE54BDD171}" type="parTrans" cxnId="{485BBA21-98C9-5E4C-960B-87852B5084F2}">
      <dgm:prSet/>
      <dgm:spPr/>
      <dgm:t>
        <a:bodyPr/>
        <a:lstStyle/>
        <a:p>
          <a:endParaRPr lang="pt-BR"/>
        </a:p>
      </dgm:t>
    </dgm:pt>
    <dgm:pt modelId="{9D242F3A-CCD2-2C46-A316-D08588B56261}" type="sibTrans" cxnId="{485BBA21-98C9-5E4C-960B-87852B5084F2}">
      <dgm:prSet/>
      <dgm:spPr/>
      <dgm:t>
        <a:bodyPr/>
        <a:lstStyle/>
        <a:p>
          <a:endParaRPr lang="pt-BR"/>
        </a:p>
      </dgm:t>
    </dgm:pt>
    <dgm:pt modelId="{90C3DCBB-35E3-564A-894B-6D79D6C86612}" type="pres">
      <dgm:prSet presAssocID="{CDD3CB57-4E40-5F41-8215-5D2CB5D9A3A3}" presName="Name0" presStyleCnt="0">
        <dgm:presLayoutVars>
          <dgm:chMax val="7"/>
          <dgm:chPref val="7"/>
          <dgm:dir val="rev"/>
        </dgm:presLayoutVars>
      </dgm:prSet>
      <dgm:spPr/>
    </dgm:pt>
    <dgm:pt modelId="{BB4F5F93-90F0-E84B-9253-28536AE5F806}" type="pres">
      <dgm:prSet presAssocID="{CDD3CB57-4E40-5F41-8215-5D2CB5D9A3A3}" presName="Name1" presStyleCnt="0"/>
      <dgm:spPr/>
    </dgm:pt>
    <dgm:pt modelId="{7BB430DE-6154-4446-9472-DE226CC001F2}" type="pres">
      <dgm:prSet presAssocID="{CDD3CB57-4E40-5F41-8215-5D2CB5D9A3A3}" presName="cycle" presStyleCnt="0"/>
      <dgm:spPr/>
    </dgm:pt>
    <dgm:pt modelId="{EC774F1F-7B7C-FB41-A2AB-AC507B6C7FB7}" type="pres">
      <dgm:prSet presAssocID="{CDD3CB57-4E40-5F41-8215-5D2CB5D9A3A3}" presName="srcNode" presStyleLbl="node1" presStyleIdx="0" presStyleCnt="3"/>
      <dgm:spPr/>
    </dgm:pt>
    <dgm:pt modelId="{CB275159-9455-0042-8B0B-83A34E201B1C}" type="pres">
      <dgm:prSet presAssocID="{CDD3CB57-4E40-5F41-8215-5D2CB5D9A3A3}" presName="conn" presStyleLbl="parChTrans1D2" presStyleIdx="0" presStyleCnt="1"/>
      <dgm:spPr/>
    </dgm:pt>
    <dgm:pt modelId="{DF91195D-4348-0B46-8E59-F08A2411F6F1}" type="pres">
      <dgm:prSet presAssocID="{CDD3CB57-4E40-5F41-8215-5D2CB5D9A3A3}" presName="extraNode" presStyleLbl="node1" presStyleIdx="0" presStyleCnt="3"/>
      <dgm:spPr/>
    </dgm:pt>
    <dgm:pt modelId="{3CA2E95C-E5FA-BA49-BA4C-D4ADC6D4D810}" type="pres">
      <dgm:prSet presAssocID="{CDD3CB57-4E40-5F41-8215-5D2CB5D9A3A3}" presName="dstNode" presStyleLbl="node1" presStyleIdx="0" presStyleCnt="3"/>
      <dgm:spPr/>
    </dgm:pt>
    <dgm:pt modelId="{2AD2493B-CB76-604F-B9F9-313EDA8E92D1}" type="pres">
      <dgm:prSet presAssocID="{77FF463D-0B8E-E74B-9D32-DEB228FF6E11}" presName="text_1" presStyleLbl="node1" presStyleIdx="0" presStyleCnt="3">
        <dgm:presLayoutVars>
          <dgm:bulletEnabled val="1"/>
        </dgm:presLayoutVars>
      </dgm:prSet>
      <dgm:spPr/>
    </dgm:pt>
    <dgm:pt modelId="{65A49219-1EEF-C147-BD33-067B6DD519A9}" type="pres">
      <dgm:prSet presAssocID="{77FF463D-0B8E-E74B-9D32-DEB228FF6E11}" presName="accent_1" presStyleCnt="0"/>
      <dgm:spPr/>
    </dgm:pt>
    <dgm:pt modelId="{C71E3573-97B6-6C4E-98E2-D26857112362}" type="pres">
      <dgm:prSet presAssocID="{77FF463D-0B8E-E74B-9D32-DEB228FF6E11}" presName="accentRepeatNode" presStyleLbl="solidFgAcc1" presStyleIdx="0" presStyleCnt="3"/>
      <dgm:spPr/>
    </dgm:pt>
    <dgm:pt modelId="{9A6E31A2-AD23-F94D-8134-1D52614D5BBF}" type="pres">
      <dgm:prSet presAssocID="{C4BDA9FB-485A-CF42-B6EC-6F9BC15F9712}" presName="text_2" presStyleLbl="node1" presStyleIdx="1" presStyleCnt="3">
        <dgm:presLayoutVars>
          <dgm:bulletEnabled val="1"/>
        </dgm:presLayoutVars>
      </dgm:prSet>
      <dgm:spPr/>
    </dgm:pt>
    <dgm:pt modelId="{0DC8FA90-0AEA-D241-9080-90005679A0EA}" type="pres">
      <dgm:prSet presAssocID="{C4BDA9FB-485A-CF42-B6EC-6F9BC15F9712}" presName="accent_2" presStyleCnt="0"/>
      <dgm:spPr/>
    </dgm:pt>
    <dgm:pt modelId="{47F10780-C152-0046-825C-2BDCCF21A309}" type="pres">
      <dgm:prSet presAssocID="{C4BDA9FB-485A-CF42-B6EC-6F9BC15F9712}" presName="accentRepeatNode" presStyleLbl="solidFgAcc1" presStyleIdx="1" presStyleCnt="3"/>
      <dgm:spPr/>
    </dgm:pt>
    <dgm:pt modelId="{48E220C6-8A78-DC4D-B748-FCC0AA31ACF3}" type="pres">
      <dgm:prSet presAssocID="{700E8CD7-9BF9-9245-869F-8E46868AC15F}" presName="text_3" presStyleLbl="node1" presStyleIdx="2" presStyleCnt="3">
        <dgm:presLayoutVars>
          <dgm:bulletEnabled val="1"/>
        </dgm:presLayoutVars>
      </dgm:prSet>
      <dgm:spPr/>
    </dgm:pt>
    <dgm:pt modelId="{F0CF5E48-7D37-2646-91D7-A3FE91A2CCC7}" type="pres">
      <dgm:prSet presAssocID="{700E8CD7-9BF9-9245-869F-8E46868AC15F}" presName="accent_3" presStyleCnt="0"/>
      <dgm:spPr/>
    </dgm:pt>
    <dgm:pt modelId="{FECB3BC2-9809-1245-8F97-510078B72A8A}" type="pres">
      <dgm:prSet presAssocID="{700E8CD7-9BF9-9245-869F-8E46868AC15F}" presName="accentRepeatNode" presStyleLbl="solidFgAcc1" presStyleIdx="2" presStyleCnt="3"/>
      <dgm:spPr/>
    </dgm:pt>
  </dgm:ptLst>
  <dgm:cxnLst>
    <dgm:cxn modelId="{485BBA21-98C9-5E4C-960B-87852B5084F2}" srcId="{CDD3CB57-4E40-5F41-8215-5D2CB5D9A3A3}" destId="{700E8CD7-9BF9-9245-869F-8E46868AC15F}" srcOrd="2" destOrd="0" parTransId="{ECFDC274-EE61-D542-B18B-CDEE54BDD171}" sibTransId="{9D242F3A-CCD2-2C46-A316-D08588B56261}"/>
    <dgm:cxn modelId="{FACD2848-0B6C-EC4C-99B9-11EFC9E9655C}" type="presOf" srcId="{2E4E112C-64EC-8840-880A-0BAA2DBBECBB}" destId="{CB275159-9455-0042-8B0B-83A34E201B1C}" srcOrd="0" destOrd="0" presId="urn:microsoft.com/office/officeart/2008/layout/VerticalCurvedList"/>
    <dgm:cxn modelId="{17D03654-E779-EE4C-AC45-8AE776969A17}" type="presOf" srcId="{700E8CD7-9BF9-9245-869F-8E46868AC15F}" destId="{48E220C6-8A78-DC4D-B748-FCC0AA31ACF3}" srcOrd="0" destOrd="0" presId="urn:microsoft.com/office/officeart/2008/layout/VerticalCurvedList"/>
    <dgm:cxn modelId="{87644B60-6F64-104A-8997-287E766BF330}" srcId="{CDD3CB57-4E40-5F41-8215-5D2CB5D9A3A3}" destId="{77FF463D-0B8E-E74B-9D32-DEB228FF6E11}" srcOrd="0" destOrd="0" parTransId="{A528030E-B63C-A34B-8E48-48E1EF358B1C}" sibTransId="{2E4E112C-64EC-8840-880A-0BAA2DBBECBB}"/>
    <dgm:cxn modelId="{260DE2C1-EEDA-584B-AEC0-33D94D8D6AE5}" type="presOf" srcId="{77FF463D-0B8E-E74B-9D32-DEB228FF6E11}" destId="{2AD2493B-CB76-604F-B9F9-313EDA8E92D1}" srcOrd="0" destOrd="0" presId="urn:microsoft.com/office/officeart/2008/layout/VerticalCurvedList"/>
    <dgm:cxn modelId="{0F5146E6-593B-0A4E-A1A7-0AFA92C06B06}" type="presOf" srcId="{C4BDA9FB-485A-CF42-B6EC-6F9BC15F9712}" destId="{9A6E31A2-AD23-F94D-8134-1D52614D5BBF}" srcOrd="0" destOrd="0" presId="urn:microsoft.com/office/officeart/2008/layout/VerticalCurvedList"/>
    <dgm:cxn modelId="{90C377EF-B76F-7145-BB83-C47D4B67EF4E}" type="presOf" srcId="{CDD3CB57-4E40-5F41-8215-5D2CB5D9A3A3}" destId="{90C3DCBB-35E3-564A-894B-6D79D6C86612}" srcOrd="0" destOrd="0" presId="urn:microsoft.com/office/officeart/2008/layout/VerticalCurvedList"/>
    <dgm:cxn modelId="{13F029F9-4860-FE41-B673-EBB4D20ADFDF}" srcId="{CDD3CB57-4E40-5F41-8215-5D2CB5D9A3A3}" destId="{C4BDA9FB-485A-CF42-B6EC-6F9BC15F9712}" srcOrd="1" destOrd="0" parTransId="{0E6A94B3-8929-A044-AE31-55BCDCA22DA4}" sibTransId="{D6D04FE7-C2D8-3845-B650-E2298740E452}"/>
    <dgm:cxn modelId="{F8881380-17B3-9845-AE84-E482B24E2FF0}" type="presParOf" srcId="{90C3DCBB-35E3-564A-894B-6D79D6C86612}" destId="{BB4F5F93-90F0-E84B-9253-28536AE5F806}" srcOrd="0" destOrd="0" presId="urn:microsoft.com/office/officeart/2008/layout/VerticalCurvedList"/>
    <dgm:cxn modelId="{966120BE-7AA9-A841-963A-95CCD0941D34}" type="presParOf" srcId="{BB4F5F93-90F0-E84B-9253-28536AE5F806}" destId="{7BB430DE-6154-4446-9472-DE226CC001F2}" srcOrd="0" destOrd="0" presId="urn:microsoft.com/office/officeart/2008/layout/VerticalCurvedList"/>
    <dgm:cxn modelId="{7440292A-E257-304F-88BD-02574745622B}" type="presParOf" srcId="{7BB430DE-6154-4446-9472-DE226CC001F2}" destId="{EC774F1F-7B7C-FB41-A2AB-AC507B6C7FB7}" srcOrd="0" destOrd="0" presId="urn:microsoft.com/office/officeart/2008/layout/VerticalCurvedList"/>
    <dgm:cxn modelId="{5F714DCF-91FF-204E-BE6E-6530FE9B7768}" type="presParOf" srcId="{7BB430DE-6154-4446-9472-DE226CC001F2}" destId="{CB275159-9455-0042-8B0B-83A34E201B1C}" srcOrd="1" destOrd="0" presId="urn:microsoft.com/office/officeart/2008/layout/VerticalCurvedList"/>
    <dgm:cxn modelId="{FE415124-C2C9-DC41-B70A-45E2ABDB254F}" type="presParOf" srcId="{7BB430DE-6154-4446-9472-DE226CC001F2}" destId="{DF91195D-4348-0B46-8E59-F08A2411F6F1}" srcOrd="2" destOrd="0" presId="urn:microsoft.com/office/officeart/2008/layout/VerticalCurvedList"/>
    <dgm:cxn modelId="{03CB2718-84C8-984D-B172-70E62CDCF803}" type="presParOf" srcId="{7BB430DE-6154-4446-9472-DE226CC001F2}" destId="{3CA2E95C-E5FA-BA49-BA4C-D4ADC6D4D810}" srcOrd="3" destOrd="0" presId="urn:microsoft.com/office/officeart/2008/layout/VerticalCurvedList"/>
    <dgm:cxn modelId="{04BC1FAB-B11E-0B42-B8E5-733F66BA95CF}" type="presParOf" srcId="{BB4F5F93-90F0-E84B-9253-28536AE5F806}" destId="{2AD2493B-CB76-604F-B9F9-313EDA8E92D1}" srcOrd="1" destOrd="0" presId="urn:microsoft.com/office/officeart/2008/layout/VerticalCurvedList"/>
    <dgm:cxn modelId="{2C7DF341-A0F4-6B4F-8DEB-A0C3C11FD696}" type="presParOf" srcId="{BB4F5F93-90F0-E84B-9253-28536AE5F806}" destId="{65A49219-1EEF-C147-BD33-067B6DD519A9}" srcOrd="2" destOrd="0" presId="urn:microsoft.com/office/officeart/2008/layout/VerticalCurvedList"/>
    <dgm:cxn modelId="{E5D85156-5666-9A4A-A325-B600C96910B5}" type="presParOf" srcId="{65A49219-1EEF-C147-BD33-067B6DD519A9}" destId="{C71E3573-97B6-6C4E-98E2-D26857112362}" srcOrd="0" destOrd="0" presId="urn:microsoft.com/office/officeart/2008/layout/VerticalCurvedList"/>
    <dgm:cxn modelId="{FD9090CE-86CE-E64A-A6C9-8603D919FD99}" type="presParOf" srcId="{BB4F5F93-90F0-E84B-9253-28536AE5F806}" destId="{9A6E31A2-AD23-F94D-8134-1D52614D5BBF}" srcOrd="3" destOrd="0" presId="urn:microsoft.com/office/officeart/2008/layout/VerticalCurvedList"/>
    <dgm:cxn modelId="{87D662AD-956D-7D45-8AF9-590CAAC13CD0}" type="presParOf" srcId="{BB4F5F93-90F0-E84B-9253-28536AE5F806}" destId="{0DC8FA90-0AEA-D241-9080-90005679A0EA}" srcOrd="4" destOrd="0" presId="urn:microsoft.com/office/officeart/2008/layout/VerticalCurvedList"/>
    <dgm:cxn modelId="{7D5F98F3-56DE-4240-8ADD-78E459E08BAA}" type="presParOf" srcId="{0DC8FA90-0AEA-D241-9080-90005679A0EA}" destId="{47F10780-C152-0046-825C-2BDCCF21A309}" srcOrd="0" destOrd="0" presId="urn:microsoft.com/office/officeart/2008/layout/VerticalCurvedList"/>
    <dgm:cxn modelId="{E605A0F4-9D93-A74A-9B81-FDD2EEE8C60A}" type="presParOf" srcId="{BB4F5F93-90F0-E84B-9253-28536AE5F806}" destId="{48E220C6-8A78-DC4D-B748-FCC0AA31ACF3}" srcOrd="5" destOrd="0" presId="urn:microsoft.com/office/officeart/2008/layout/VerticalCurvedList"/>
    <dgm:cxn modelId="{63960087-8970-DB45-9D47-6F90656B0202}" type="presParOf" srcId="{BB4F5F93-90F0-E84B-9253-28536AE5F806}" destId="{F0CF5E48-7D37-2646-91D7-A3FE91A2CCC7}" srcOrd="6" destOrd="0" presId="urn:microsoft.com/office/officeart/2008/layout/VerticalCurvedList"/>
    <dgm:cxn modelId="{01C539D7-C439-494D-9107-3B48E1273A00}" type="presParOf" srcId="{F0CF5E48-7D37-2646-91D7-A3FE91A2CCC7}" destId="{FECB3BC2-9809-1245-8F97-510078B72A8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8DA4FE6-182B-48A9-AA13-77A7E027B38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A431CE9-58CE-479A-8059-73829E17CC36}">
      <dgm:prSet phldrT="[Texto]"/>
      <dgm:spPr>
        <a:solidFill>
          <a:srgbClr val="277780">
            <a:alpha val="56000"/>
          </a:srgbClr>
        </a:solidFill>
      </dgm:spPr>
      <dgm:t>
        <a:bodyPr/>
        <a:lstStyle/>
        <a:p>
          <a:pPr algn="ctr"/>
          <a:r>
            <a:rPr lang="pt-BR" dirty="0">
              <a:latin typeface="+mj-lt"/>
            </a:rPr>
            <a:t>Tratamento dos dados</a:t>
          </a:r>
          <a:endParaRPr lang="pt-BR" dirty="0">
            <a:solidFill>
              <a:schemeClr val="tx1"/>
            </a:solidFill>
            <a:latin typeface="+mj-lt"/>
          </a:endParaRPr>
        </a:p>
      </dgm:t>
    </dgm:pt>
    <dgm:pt modelId="{05EE4BD8-786D-49A4-9D42-24C57D116548}" type="parTrans" cxnId="{5CCE42D1-9107-45BA-B992-C949D480817F}">
      <dgm:prSet/>
      <dgm:spPr/>
      <dgm:t>
        <a:bodyPr/>
        <a:lstStyle/>
        <a:p>
          <a:endParaRPr lang="pt-BR"/>
        </a:p>
      </dgm:t>
    </dgm:pt>
    <dgm:pt modelId="{97DAB052-AA82-41F0-8342-CE168919F0F2}" type="sibTrans" cxnId="{5CCE42D1-9107-45BA-B992-C949D480817F}">
      <dgm:prSet/>
      <dgm:spPr/>
      <dgm:t>
        <a:bodyPr/>
        <a:lstStyle/>
        <a:p>
          <a:endParaRPr lang="pt-BR"/>
        </a:p>
      </dgm:t>
    </dgm:pt>
    <dgm:pt modelId="{AA9420BE-C94B-7B48-AAE1-6F7C3FF4A468}" type="pres">
      <dgm:prSet presAssocID="{38DA4FE6-182B-48A9-AA13-77A7E027B383}" presName="linear" presStyleCnt="0">
        <dgm:presLayoutVars>
          <dgm:animLvl val="lvl"/>
          <dgm:resizeHandles val="exact"/>
        </dgm:presLayoutVars>
      </dgm:prSet>
      <dgm:spPr/>
    </dgm:pt>
    <dgm:pt modelId="{44BD7B23-70EA-754D-A09A-0F48CFA621F6}" type="pres">
      <dgm:prSet presAssocID="{4A431CE9-58CE-479A-8059-73829E17CC3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F143501-FD44-A04B-8BBF-A56CF1E4EC1A}" type="presOf" srcId="{38DA4FE6-182B-48A9-AA13-77A7E027B383}" destId="{AA9420BE-C94B-7B48-AAE1-6F7C3FF4A468}" srcOrd="0" destOrd="0" presId="urn:microsoft.com/office/officeart/2005/8/layout/vList2"/>
    <dgm:cxn modelId="{7D61E6A2-654A-2A42-B5E2-ECEBA467922C}" type="presOf" srcId="{4A431CE9-58CE-479A-8059-73829E17CC36}" destId="{44BD7B23-70EA-754D-A09A-0F48CFA621F6}" srcOrd="0" destOrd="0" presId="urn:microsoft.com/office/officeart/2005/8/layout/vList2"/>
    <dgm:cxn modelId="{5CCE42D1-9107-45BA-B992-C949D480817F}" srcId="{38DA4FE6-182B-48A9-AA13-77A7E027B383}" destId="{4A431CE9-58CE-479A-8059-73829E17CC36}" srcOrd="0" destOrd="0" parTransId="{05EE4BD8-786D-49A4-9D42-24C57D116548}" sibTransId="{97DAB052-AA82-41F0-8342-CE168919F0F2}"/>
    <dgm:cxn modelId="{DF37ACC2-2AAB-A542-A23A-A04448BEC27F}" type="presParOf" srcId="{AA9420BE-C94B-7B48-AAE1-6F7C3FF4A468}" destId="{44BD7B23-70EA-754D-A09A-0F48CFA621F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88067F9-60F6-5B4D-8FE3-2DE17A86860E}" type="doc">
      <dgm:prSet loTypeId="urn:microsoft.com/office/officeart/2008/layout/CircularPictureCallou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1958F47-4D07-AF4F-A218-EF2723770885}">
      <dgm:prSet phldrT="[Texto]"/>
      <dgm:spPr/>
      <dgm:t>
        <a:bodyPr/>
        <a:lstStyle/>
        <a:p>
          <a:r>
            <a:rPr lang="pt-BR" dirty="0"/>
            <a:t>Análise estatística preliminar</a:t>
          </a:r>
        </a:p>
      </dgm:t>
    </dgm:pt>
    <dgm:pt modelId="{03B1BBBC-EF60-5341-A8CB-4C660317E651}" type="parTrans" cxnId="{1E59E914-C67F-DF43-BF5F-E1556A9240A7}">
      <dgm:prSet/>
      <dgm:spPr/>
      <dgm:t>
        <a:bodyPr/>
        <a:lstStyle/>
        <a:p>
          <a:endParaRPr lang="pt-BR"/>
        </a:p>
      </dgm:t>
    </dgm:pt>
    <dgm:pt modelId="{A70E2AB0-6381-794A-9022-FE79BF73DE92}" type="sibTrans" cxnId="{1E59E914-C67F-DF43-BF5F-E1556A9240A7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pt-BR"/>
        </a:p>
      </dgm:t>
    </dgm:pt>
    <dgm:pt modelId="{B914C177-1F7D-6B4F-97F9-8F8EBCED0E7C}">
      <dgm:prSet phldrT="[Texto]"/>
      <dgm:spPr/>
      <dgm:t>
        <a:bodyPr/>
        <a:lstStyle/>
        <a:p>
          <a:r>
            <a:rPr lang="pt-BR" dirty="0"/>
            <a:t>Balanceamento dos dados</a:t>
          </a:r>
          <a:endParaRPr lang="pt-BR" i="1" dirty="0"/>
        </a:p>
      </dgm:t>
    </dgm:pt>
    <dgm:pt modelId="{FE0B0A3B-1C9C-7B42-8624-E612F22D4437}" type="parTrans" cxnId="{D385E56F-987D-C841-8644-7D4BC904D7E2}">
      <dgm:prSet/>
      <dgm:spPr/>
      <dgm:t>
        <a:bodyPr/>
        <a:lstStyle/>
        <a:p>
          <a:endParaRPr lang="pt-BR"/>
        </a:p>
      </dgm:t>
    </dgm:pt>
    <dgm:pt modelId="{BBBA4C24-E181-974D-A44D-2761D158520D}" type="sibTrans" cxnId="{D385E56F-987D-C841-8644-7D4BC904D7E2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pt-BR"/>
        </a:p>
      </dgm:t>
    </dgm:pt>
    <dgm:pt modelId="{E22E3F47-3A66-7F44-8728-C57ED61C58C5}">
      <dgm:prSet phldrT="[Texto]"/>
      <dgm:spPr/>
      <dgm:t>
        <a:bodyPr/>
        <a:lstStyle/>
        <a:p>
          <a:endParaRPr lang="pt-BR" dirty="0"/>
        </a:p>
      </dgm:t>
    </dgm:pt>
    <dgm:pt modelId="{47A4DAE5-022E-CF47-BB98-A37B064A5A4F}" type="sibTrans" cxnId="{5E6C7AE3-833A-0A47-98A2-603D7A192D97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pt-BR"/>
        </a:p>
      </dgm:t>
    </dgm:pt>
    <dgm:pt modelId="{E2F4A746-4233-D44E-BD83-AFD72E6646C7}" type="parTrans" cxnId="{5E6C7AE3-833A-0A47-98A2-603D7A192D97}">
      <dgm:prSet/>
      <dgm:spPr/>
      <dgm:t>
        <a:bodyPr/>
        <a:lstStyle/>
        <a:p>
          <a:endParaRPr lang="pt-BR"/>
        </a:p>
      </dgm:t>
    </dgm:pt>
    <dgm:pt modelId="{1C115895-2030-144D-83AA-1DA59A15528E}" type="pres">
      <dgm:prSet presAssocID="{088067F9-60F6-5B4D-8FE3-2DE17A86860E}" presName="Name0" presStyleCnt="0">
        <dgm:presLayoutVars>
          <dgm:chMax val="7"/>
          <dgm:chPref val="7"/>
          <dgm:dir/>
        </dgm:presLayoutVars>
      </dgm:prSet>
      <dgm:spPr/>
    </dgm:pt>
    <dgm:pt modelId="{A05A679D-7647-D147-BF40-103BE47356FA}" type="pres">
      <dgm:prSet presAssocID="{088067F9-60F6-5B4D-8FE3-2DE17A86860E}" presName="Name1" presStyleCnt="0"/>
      <dgm:spPr/>
    </dgm:pt>
    <dgm:pt modelId="{758FD647-33F9-3545-BD0F-13619EBBCF2A}" type="pres">
      <dgm:prSet presAssocID="{47A4DAE5-022E-CF47-BB98-A37B064A5A4F}" presName="picture_1" presStyleCnt="0"/>
      <dgm:spPr/>
    </dgm:pt>
    <dgm:pt modelId="{90A19BDF-AC74-9547-949D-3521514C5A2B}" type="pres">
      <dgm:prSet presAssocID="{47A4DAE5-022E-CF47-BB98-A37B064A5A4F}" presName="pictureRepeatNode" presStyleLbl="alignImgPlace1" presStyleIdx="0" presStyleCnt="3"/>
      <dgm:spPr/>
    </dgm:pt>
    <dgm:pt modelId="{5CD503E0-07BE-9642-BA35-C7E8D84430BD}" type="pres">
      <dgm:prSet presAssocID="{E22E3F47-3A66-7F44-8728-C57ED61C58C5}" presName="text_1" presStyleLbl="node1" presStyleIdx="0" presStyleCnt="0">
        <dgm:presLayoutVars>
          <dgm:bulletEnabled val="1"/>
        </dgm:presLayoutVars>
      </dgm:prSet>
      <dgm:spPr/>
    </dgm:pt>
    <dgm:pt modelId="{C131FC7A-8C0C-674A-9515-D6606C613C6F}" type="pres">
      <dgm:prSet presAssocID="{A70E2AB0-6381-794A-9022-FE79BF73DE92}" presName="picture_2" presStyleCnt="0"/>
      <dgm:spPr/>
    </dgm:pt>
    <dgm:pt modelId="{611A3D59-24E2-2349-A044-A81143A63E88}" type="pres">
      <dgm:prSet presAssocID="{A70E2AB0-6381-794A-9022-FE79BF73DE92}" presName="pictureRepeatNode" presStyleLbl="alignImgPlace1" presStyleIdx="1" presStyleCnt="3"/>
      <dgm:spPr/>
    </dgm:pt>
    <dgm:pt modelId="{F83D18B5-DAAF-2944-8CA7-DB4EA4B0E9AF}" type="pres">
      <dgm:prSet presAssocID="{31958F47-4D07-AF4F-A218-EF2723770885}" presName="line_2" presStyleLbl="parChTrans1D1" presStyleIdx="0" presStyleCnt="2"/>
      <dgm:spPr/>
    </dgm:pt>
    <dgm:pt modelId="{669255EF-9E5C-A140-AB0D-66A2BA62DD83}" type="pres">
      <dgm:prSet presAssocID="{31958F47-4D07-AF4F-A218-EF2723770885}" presName="textparent_2" presStyleLbl="node1" presStyleIdx="0" presStyleCnt="0"/>
      <dgm:spPr/>
    </dgm:pt>
    <dgm:pt modelId="{E0C525AA-1FF3-E244-AFC5-8B7E37AC43E8}" type="pres">
      <dgm:prSet presAssocID="{31958F47-4D07-AF4F-A218-EF2723770885}" presName="text_2" presStyleLbl="revTx" presStyleIdx="0" presStyleCnt="2">
        <dgm:presLayoutVars>
          <dgm:bulletEnabled val="1"/>
        </dgm:presLayoutVars>
      </dgm:prSet>
      <dgm:spPr/>
    </dgm:pt>
    <dgm:pt modelId="{21CE1A7D-C48C-F646-B70C-D8B9F7212229}" type="pres">
      <dgm:prSet presAssocID="{BBBA4C24-E181-974D-A44D-2761D158520D}" presName="picture_3" presStyleCnt="0"/>
      <dgm:spPr/>
    </dgm:pt>
    <dgm:pt modelId="{5FB4666A-57C0-A94B-81C9-7AA01148F865}" type="pres">
      <dgm:prSet presAssocID="{BBBA4C24-E181-974D-A44D-2761D158520D}" presName="pictureRepeatNode" presStyleLbl="alignImgPlace1" presStyleIdx="2" presStyleCnt="3"/>
      <dgm:spPr/>
    </dgm:pt>
    <dgm:pt modelId="{06F064BB-EA36-AD4F-8498-5F46D18E20E0}" type="pres">
      <dgm:prSet presAssocID="{B914C177-1F7D-6B4F-97F9-8F8EBCED0E7C}" presName="line_3" presStyleLbl="parChTrans1D1" presStyleIdx="1" presStyleCnt="2"/>
      <dgm:spPr/>
    </dgm:pt>
    <dgm:pt modelId="{F5FCD2CA-38C8-4E40-8602-D296B8212A38}" type="pres">
      <dgm:prSet presAssocID="{B914C177-1F7D-6B4F-97F9-8F8EBCED0E7C}" presName="textparent_3" presStyleLbl="node1" presStyleIdx="0" presStyleCnt="0"/>
      <dgm:spPr/>
    </dgm:pt>
    <dgm:pt modelId="{5F9E8DD2-AC39-FD4E-BE0E-F9A23857EC00}" type="pres">
      <dgm:prSet presAssocID="{B914C177-1F7D-6B4F-97F9-8F8EBCED0E7C}" presName="text_3" presStyleLbl="revTx" presStyleIdx="1" presStyleCnt="2">
        <dgm:presLayoutVars>
          <dgm:bulletEnabled val="1"/>
        </dgm:presLayoutVars>
      </dgm:prSet>
      <dgm:spPr/>
    </dgm:pt>
  </dgm:ptLst>
  <dgm:cxnLst>
    <dgm:cxn modelId="{1E59E914-C67F-DF43-BF5F-E1556A9240A7}" srcId="{088067F9-60F6-5B4D-8FE3-2DE17A86860E}" destId="{31958F47-4D07-AF4F-A218-EF2723770885}" srcOrd="1" destOrd="0" parTransId="{03B1BBBC-EF60-5341-A8CB-4C660317E651}" sibTransId="{A70E2AB0-6381-794A-9022-FE79BF73DE92}"/>
    <dgm:cxn modelId="{5806C531-34DD-814B-BB0D-5C60B0F6404D}" type="presOf" srcId="{B914C177-1F7D-6B4F-97F9-8F8EBCED0E7C}" destId="{5F9E8DD2-AC39-FD4E-BE0E-F9A23857EC00}" srcOrd="0" destOrd="0" presId="urn:microsoft.com/office/officeart/2008/layout/CircularPictureCallout"/>
    <dgm:cxn modelId="{BC3D7D32-AEF0-1D4A-82ED-AFDE88BFF6E0}" type="presOf" srcId="{A70E2AB0-6381-794A-9022-FE79BF73DE92}" destId="{611A3D59-24E2-2349-A044-A81143A63E88}" srcOrd="0" destOrd="0" presId="urn:microsoft.com/office/officeart/2008/layout/CircularPictureCallout"/>
    <dgm:cxn modelId="{C8E3195A-0B44-BD45-9031-0C941620799A}" type="presOf" srcId="{BBBA4C24-E181-974D-A44D-2761D158520D}" destId="{5FB4666A-57C0-A94B-81C9-7AA01148F865}" srcOrd="0" destOrd="0" presId="urn:microsoft.com/office/officeart/2008/layout/CircularPictureCallout"/>
    <dgm:cxn modelId="{F1122569-C481-CA4D-AB06-83449525E7D3}" type="presOf" srcId="{088067F9-60F6-5B4D-8FE3-2DE17A86860E}" destId="{1C115895-2030-144D-83AA-1DA59A15528E}" srcOrd="0" destOrd="0" presId="urn:microsoft.com/office/officeart/2008/layout/CircularPictureCallout"/>
    <dgm:cxn modelId="{D385E56F-987D-C841-8644-7D4BC904D7E2}" srcId="{088067F9-60F6-5B4D-8FE3-2DE17A86860E}" destId="{B914C177-1F7D-6B4F-97F9-8F8EBCED0E7C}" srcOrd="2" destOrd="0" parTransId="{FE0B0A3B-1C9C-7B42-8624-E612F22D4437}" sibTransId="{BBBA4C24-E181-974D-A44D-2761D158520D}"/>
    <dgm:cxn modelId="{B41E2075-A8C4-FF4B-A2D9-025A37113D8D}" type="presOf" srcId="{31958F47-4D07-AF4F-A218-EF2723770885}" destId="{E0C525AA-1FF3-E244-AFC5-8B7E37AC43E8}" srcOrd="0" destOrd="0" presId="urn:microsoft.com/office/officeart/2008/layout/CircularPictureCallout"/>
    <dgm:cxn modelId="{A21A2A94-5303-E342-A7A1-C46A8B4ABC14}" type="presOf" srcId="{47A4DAE5-022E-CF47-BB98-A37B064A5A4F}" destId="{90A19BDF-AC74-9547-949D-3521514C5A2B}" srcOrd="0" destOrd="0" presId="urn:microsoft.com/office/officeart/2008/layout/CircularPictureCallout"/>
    <dgm:cxn modelId="{532D31D0-3230-3A41-A5B5-EEB1D230DA46}" type="presOf" srcId="{E22E3F47-3A66-7F44-8728-C57ED61C58C5}" destId="{5CD503E0-07BE-9642-BA35-C7E8D84430BD}" srcOrd="0" destOrd="0" presId="urn:microsoft.com/office/officeart/2008/layout/CircularPictureCallout"/>
    <dgm:cxn modelId="{5E6C7AE3-833A-0A47-98A2-603D7A192D97}" srcId="{088067F9-60F6-5B4D-8FE3-2DE17A86860E}" destId="{E22E3F47-3A66-7F44-8728-C57ED61C58C5}" srcOrd="0" destOrd="0" parTransId="{E2F4A746-4233-D44E-BD83-AFD72E6646C7}" sibTransId="{47A4DAE5-022E-CF47-BB98-A37B064A5A4F}"/>
    <dgm:cxn modelId="{390D404F-133F-5B41-ABD9-A06D5593798C}" type="presParOf" srcId="{1C115895-2030-144D-83AA-1DA59A15528E}" destId="{A05A679D-7647-D147-BF40-103BE47356FA}" srcOrd="0" destOrd="0" presId="urn:microsoft.com/office/officeart/2008/layout/CircularPictureCallout"/>
    <dgm:cxn modelId="{96166FB8-1615-574C-B060-BCD7FCC5D086}" type="presParOf" srcId="{A05A679D-7647-D147-BF40-103BE47356FA}" destId="{758FD647-33F9-3545-BD0F-13619EBBCF2A}" srcOrd="0" destOrd="0" presId="urn:microsoft.com/office/officeart/2008/layout/CircularPictureCallout"/>
    <dgm:cxn modelId="{322A48A5-0FD8-3947-9101-35D0CB7ADEAA}" type="presParOf" srcId="{758FD647-33F9-3545-BD0F-13619EBBCF2A}" destId="{90A19BDF-AC74-9547-949D-3521514C5A2B}" srcOrd="0" destOrd="0" presId="urn:microsoft.com/office/officeart/2008/layout/CircularPictureCallout"/>
    <dgm:cxn modelId="{2F51E581-A675-C143-BECE-AFE99622BB57}" type="presParOf" srcId="{A05A679D-7647-D147-BF40-103BE47356FA}" destId="{5CD503E0-07BE-9642-BA35-C7E8D84430BD}" srcOrd="1" destOrd="0" presId="urn:microsoft.com/office/officeart/2008/layout/CircularPictureCallout"/>
    <dgm:cxn modelId="{D878B76F-EA8F-524D-B96F-C51B68946953}" type="presParOf" srcId="{A05A679D-7647-D147-BF40-103BE47356FA}" destId="{C131FC7A-8C0C-674A-9515-D6606C613C6F}" srcOrd="2" destOrd="0" presId="urn:microsoft.com/office/officeart/2008/layout/CircularPictureCallout"/>
    <dgm:cxn modelId="{2B388F13-16E0-9A4D-A7A2-1C483259A861}" type="presParOf" srcId="{C131FC7A-8C0C-674A-9515-D6606C613C6F}" destId="{611A3D59-24E2-2349-A044-A81143A63E88}" srcOrd="0" destOrd="0" presId="urn:microsoft.com/office/officeart/2008/layout/CircularPictureCallout"/>
    <dgm:cxn modelId="{96A152A1-EEAA-D945-BFAF-49D7E3469F06}" type="presParOf" srcId="{A05A679D-7647-D147-BF40-103BE47356FA}" destId="{F83D18B5-DAAF-2944-8CA7-DB4EA4B0E9AF}" srcOrd="3" destOrd="0" presId="urn:microsoft.com/office/officeart/2008/layout/CircularPictureCallout"/>
    <dgm:cxn modelId="{06857E7F-F244-0C4F-A431-71586A9D43BF}" type="presParOf" srcId="{A05A679D-7647-D147-BF40-103BE47356FA}" destId="{669255EF-9E5C-A140-AB0D-66A2BA62DD83}" srcOrd="4" destOrd="0" presId="urn:microsoft.com/office/officeart/2008/layout/CircularPictureCallout"/>
    <dgm:cxn modelId="{64E301F6-C634-2E4D-856F-19650AA0149D}" type="presParOf" srcId="{669255EF-9E5C-A140-AB0D-66A2BA62DD83}" destId="{E0C525AA-1FF3-E244-AFC5-8B7E37AC43E8}" srcOrd="0" destOrd="0" presId="urn:microsoft.com/office/officeart/2008/layout/CircularPictureCallout"/>
    <dgm:cxn modelId="{195DF7CD-3F69-0B45-8173-97EF9D0A4118}" type="presParOf" srcId="{A05A679D-7647-D147-BF40-103BE47356FA}" destId="{21CE1A7D-C48C-F646-B70C-D8B9F7212229}" srcOrd="5" destOrd="0" presId="urn:microsoft.com/office/officeart/2008/layout/CircularPictureCallout"/>
    <dgm:cxn modelId="{EB673775-2D1A-864D-8054-400C6F9A0BCF}" type="presParOf" srcId="{21CE1A7D-C48C-F646-B70C-D8B9F7212229}" destId="{5FB4666A-57C0-A94B-81C9-7AA01148F865}" srcOrd="0" destOrd="0" presId="urn:microsoft.com/office/officeart/2008/layout/CircularPictureCallout"/>
    <dgm:cxn modelId="{A7D2A972-B920-DF47-B305-5E66EFFB0D9F}" type="presParOf" srcId="{A05A679D-7647-D147-BF40-103BE47356FA}" destId="{06F064BB-EA36-AD4F-8498-5F46D18E20E0}" srcOrd="6" destOrd="0" presId="urn:microsoft.com/office/officeart/2008/layout/CircularPictureCallout"/>
    <dgm:cxn modelId="{A27890C4-4EA7-734F-865C-AD7C2990D8F1}" type="presParOf" srcId="{A05A679D-7647-D147-BF40-103BE47356FA}" destId="{F5FCD2CA-38C8-4E40-8602-D296B8212A38}" srcOrd="7" destOrd="0" presId="urn:microsoft.com/office/officeart/2008/layout/CircularPictureCallout"/>
    <dgm:cxn modelId="{1E2EC6E1-A6AA-5945-BFAF-B6DDE169D3CD}" type="presParOf" srcId="{F5FCD2CA-38C8-4E40-8602-D296B8212A38}" destId="{5F9E8DD2-AC39-FD4E-BE0E-F9A23857EC00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368B8-401F-4305-B57A-30B395BFF63C}">
      <dsp:nvSpPr>
        <dsp:cNvPr id="0" name=""/>
        <dsp:cNvSpPr/>
      </dsp:nvSpPr>
      <dsp:spPr>
        <a:xfrm>
          <a:off x="0" y="1119"/>
          <a:ext cx="5120113" cy="4772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E7700-2997-483F-9AA2-1052E37271D5}">
      <dsp:nvSpPr>
        <dsp:cNvPr id="0" name=""/>
        <dsp:cNvSpPr/>
      </dsp:nvSpPr>
      <dsp:spPr>
        <a:xfrm>
          <a:off x="144365" y="108498"/>
          <a:ext cx="262481" cy="2624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F9180-3183-4AAA-A4B4-D3817DBE1FD7}">
      <dsp:nvSpPr>
        <dsp:cNvPr id="0" name=""/>
        <dsp:cNvSpPr/>
      </dsp:nvSpPr>
      <dsp:spPr>
        <a:xfrm>
          <a:off x="551211" y="1119"/>
          <a:ext cx="4568901" cy="477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08" tIns="50508" rIns="50508" bIns="5050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latin typeface="+mj-lt"/>
            </a:rPr>
            <a:t>Introdução</a:t>
          </a:r>
        </a:p>
      </dsp:txBody>
      <dsp:txXfrm>
        <a:off x="551211" y="1119"/>
        <a:ext cx="4568901" cy="477239"/>
      </dsp:txXfrm>
    </dsp:sp>
    <dsp:sp modelId="{5BC27010-DB85-4451-A604-C58D71797FC9}">
      <dsp:nvSpPr>
        <dsp:cNvPr id="0" name=""/>
        <dsp:cNvSpPr/>
      </dsp:nvSpPr>
      <dsp:spPr>
        <a:xfrm>
          <a:off x="0" y="597669"/>
          <a:ext cx="5120113" cy="4772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3FC311-2C63-451A-9029-91493873D7C5}">
      <dsp:nvSpPr>
        <dsp:cNvPr id="0" name=""/>
        <dsp:cNvSpPr/>
      </dsp:nvSpPr>
      <dsp:spPr>
        <a:xfrm>
          <a:off x="144365" y="705048"/>
          <a:ext cx="262481" cy="2624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71EFD-1387-43F1-89A0-77C1CF179A68}">
      <dsp:nvSpPr>
        <dsp:cNvPr id="0" name=""/>
        <dsp:cNvSpPr/>
      </dsp:nvSpPr>
      <dsp:spPr>
        <a:xfrm>
          <a:off x="551211" y="597669"/>
          <a:ext cx="4568901" cy="477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08" tIns="50508" rIns="50508" bIns="5050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latin typeface="+mj-lt"/>
            </a:rPr>
            <a:t>Coleta de dados</a:t>
          </a:r>
        </a:p>
      </dsp:txBody>
      <dsp:txXfrm>
        <a:off x="551211" y="597669"/>
        <a:ext cx="4568901" cy="477239"/>
      </dsp:txXfrm>
    </dsp:sp>
    <dsp:sp modelId="{0A9C411D-8711-43A2-8F5B-84623F2641F2}">
      <dsp:nvSpPr>
        <dsp:cNvPr id="0" name=""/>
        <dsp:cNvSpPr/>
      </dsp:nvSpPr>
      <dsp:spPr>
        <a:xfrm>
          <a:off x="0" y="1194219"/>
          <a:ext cx="5120113" cy="4772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36630-40DC-423E-8AAD-0A2CF61FCF6A}">
      <dsp:nvSpPr>
        <dsp:cNvPr id="0" name=""/>
        <dsp:cNvSpPr/>
      </dsp:nvSpPr>
      <dsp:spPr>
        <a:xfrm>
          <a:off x="144365" y="1301598"/>
          <a:ext cx="262481" cy="2624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2EFB1-D000-479F-BF5E-8427B247291F}">
      <dsp:nvSpPr>
        <dsp:cNvPr id="0" name=""/>
        <dsp:cNvSpPr/>
      </dsp:nvSpPr>
      <dsp:spPr>
        <a:xfrm>
          <a:off x="551211" y="1194219"/>
          <a:ext cx="4568901" cy="477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08" tIns="50508" rIns="50508" bIns="5050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latin typeface="Calibri Light" panose="020F0302020204030204"/>
              <a:ea typeface="+mn-ea"/>
              <a:cs typeface="+mn-cs"/>
            </a:rPr>
            <a:t>Tratamento dos dados</a:t>
          </a:r>
          <a:endParaRPr lang="pt-BR" sz="1800" kern="1200" dirty="0">
            <a:latin typeface="+mj-lt"/>
          </a:endParaRPr>
        </a:p>
      </dsp:txBody>
      <dsp:txXfrm>
        <a:off x="551211" y="1194219"/>
        <a:ext cx="4568901" cy="477239"/>
      </dsp:txXfrm>
    </dsp:sp>
    <dsp:sp modelId="{2D8BF945-BE5F-44F9-9C13-64AC77C407DC}">
      <dsp:nvSpPr>
        <dsp:cNvPr id="0" name=""/>
        <dsp:cNvSpPr/>
      </dsp:nvSpPr>
      <dsp:spPr>
        <a:xfrm>
          <a:off x="0" y="1790768"/>
          <a:ext cx="5120113" cy="4772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F22E34-EEDE-4C44-913A-1F80048F07B9}">
      <dsp:nvSpPr>
        <dsp:cNvPr id="0" name=""/>
        <dsp:cNvSpPr/>
      </dsp:nvSpPr>
      <dsp:spPr>
        <a:xfrm>
          <a:off x="144365" y="1898147"/>
          <a:ext cx="262481" cy="262481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75060-28AB-47E7-9465-D254341E65FA}">
      <dsp:nvSpPr>
        <dsp:cNvPr id="0" name=""/>
        <dsp:cNvSpPr/>
      </dsp:nvSpPr>
      <dsp:spPr>
        <a:xfrm>
          <a:off x="551211" y="1790768"/>
          <a:ext cx="4568901" cy="477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08" tIns="50508" rIns="50508" bIns="5050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latin typeface="+mj-lt"/>
            </a:rPr>
            <a:t>Análise e exploração dos dados</a:t>
          </a:r>
        </a:p>
      </dsp:txBody>
      <dsp:txXfrm>
        <a:off x="551211" y="1790768"/>
        <a:ext cx="4568901" cy="477239"/>
      </dsp:txXfrm>
    </dsp:sp>
    <dsp:sp modelId="{9E299771-3C11-4844-BF55-1D1D9EB2CA62}">
      <dsp:nvSpPr>
        <dsp:cNvPr id="0" name=""/>
        <dsp:cNvSpPr/>
      </dsp:nvSpPr>
      <dsp:spPr>
        <a:xfrm>
          <a:off x="0" y="2387318"/>
          <a:ext cx="5120113" cy="4772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63A03-E2B0-4AAF-8EF8-F4CB25FE41F7}">
      <dsp:nvSpPr>
        <dsp:cNvPr id="0" name=""/>
        <dsp:cNvSpPr/>
      </dsp:nvSpPr>
      <dsp:spPr>
        <a:xfrm>
          <a:off x="143273" y="2507577"/>
          <a:ext cx="262481" cy="262481"/>
        </a:xfrm>
        <a:prstGeom prst="rect">
          <a:avLst/>
        </a:prstGeom>
        <a:blipFill rotWithShape="1">
          <a:blip xmlns:r="http://schemas.openxmlformats.org/officeDocument/2006/relationships" r:embed="rId10"/>
          <a:srcRect/>
          <a:stretch>
            <a:fillRect t="-2000" b="-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6A06B-7EA6-48D6-812C-FD41AE0E31E2}">
      <dsp:nvSpPr>
        <dsp:cNvPr id="0" name=""/>
        <dsp:cNvSpPr/>
      </dsp:nvSpPr>
      <dsp:spPr>
        <a:xfrm>
          <a:off x="551211" y="2387318"/>
          <a:ext cx="4568901" cy="477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08" tIns="50508" rIns="50508" bIns="5050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latin typeface="+mj-lt"/>
            </a:rPr>
            <a:t>Criação dos modelos de ML</a:t>
          </a:r>
        </a:p>
      </dsp:txBody>
      <dsp:txXfrm>
        <a:off x="551211" y="2387318"/>
        <a:ext cx="4568901" cy="477239"/>
      </dsp:txXfrm>
    </dsp:sp>
    <dsp:sp modelId="{4005362B-EDC9-4643-B839-7EC2DB25AB76}">
      <dsp:nvSpPr>
        <dsp:cNvPr id="0" name=""/>
        <dsp:cNvSpPr/>
      </dsp:nvSpPr>
      <dsp:spPr>
        <a:xfrm>
          <a:off x="0" y="2983868"/>
          <a:ext cx="5120113" cy="4772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56A8AA-6476-AA4D-9287-B854F0ED21CF}">
      <dsp:nvSpPr>
        <dsp:cNvPr id="0" name=""/>
        <dsp:cNvSpPr/>
      </dsp:nvSpPr>
      <dsp:spPr>
        <a:xfrm>
          <a:off x="144365" y="3091247"/>
          <a:ext cx="262481" cy="262481"/>
        </a:xfrm>
        <a:prstGeom prst="rect">
          <a:avLst/>
        </a:prstGeom>
        <a:blipFill rotWithShape="1">
          <a:blip xmlns:r="http://schemas.openxmlformats.org/officeDocument/2006/relationships" r:embed="rId11"/>
          <a:srcRect/>
          <a:stretch>
            <a:fillRect l="-15000" r="-15000"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9BF63-11CB-C84F-B9CA-A9D22314C5E0}">
      <dsp:nvSpPr>
        <dsp:cNvPr id="0" name=""/>
        <dsp:cNvSpPr/>
      </dsp:nvSpPr>
      <dsp:spPr>
        <a:xfrm>
          <a:off x="551211" y="2983868"/>
          <a:ext cx="4568901" cy="477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08" tIns="50508" rIns="50508" bIns="5050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latin typeface="+mj-lt"/>
            </a:rPr>
            <a:t>Análise e interpretação dos resultados</a:t>
          </a:r>
        </a:p>
      </dsp:txBody>
      <dsp:txXfrm>
        <a:off x="551211" y="2983868"/>
        <a:ext cx="4568901" cy="47723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A3D59-24E2-2349-A044-A81143A63E88}">
      <dsp:nvSpPr>
        <dsp:cNvPr id="0" name=""/>
        <dsp:cNvSpPr/>
      </dsp:nvSpPr>
      <dsp:spPr>
        <a:xfrm>
          <a:off x="470136" y="108818"/>
          <a:ext cx="1892657" cy="189265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12363C-165E-004B-965D-A4ADF1D587DD}">
      <dsp:nvSpPr>
        <dsp:cNvPr id="0" name=""/>
        <dsp:cNvSpPr/>
      </dsp:nvSpPr>
      <dsp:spPr>
        <a:xfrm>
          <a:off x="2496757" y="689400"/>
          <a:ext cx="1211300" cy="62457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schemeClr val="tx1"/>
              </a:solidFill>
            </a:rPr>
            <a:t>Análise estatística preliminar</a:t>
          </a:r>
        </a:p>
      </dsp:txBody>
      <dsp:txXfrm>
        <a:off x="2496757" y="689400"/>
        <a:ext cx="1211300" cy="62457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A3D59-24E2-2349-A044-A81143A63E88}">
      <dsp:nvSpPr>
        <dsp:cNvPr id="0" name=""/>
        <dsp:cNvSpPr/>
      </dsp:nvSpPr>
      <dsp:spPr>
        <a:xfrm>
          <a:off x="470136" y="108818"/>
          <a:ext cx="1892657" cy="189265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12363C-165E-004B-965D-A4ADF1D587DD}">
      <dsp:nvSpPr>
        <dsp:cNvPr id="0" name=""/>
        <dsp:cNvSpPr/>
      </dsp:nvSpPr>
      <dsp:spPr>
        <a:xfrm>
          <a:off x="2496757" y="689400"/>
          <a:ext cx="1211300" cy="62457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solidFill>
                <a:schemeClr val="tx1"/>
              </a:solidFill>
            </a:rPr>
            <a:t>Balanceamento dos dados</a:t>
          </a:r>
        </a:p>
      </dsp:txBody>
      <dsp:txXfrm>
        <a:off x="2496757" y="689400"/>
        <a:ext cx="1211300" cy="62457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023AD-C7F9-A346-B57B-46597867B181}">
      <dsp:nvSpPr>
        <dsp:cNvPr id="0" name=""/>
        <dsp:cNvSpPr/>
      </dsp:nvSpPr>
      <dsp:spPr>
        <a:xfrm>
          <a:off x="1381639" y="1724396"/>
          <a:ext cx="1022035" cy="1022035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FEA</a:t>
          </a:r>
        </a:p>
      </dsp:txBody>
      <dsp:txXfrm>
        <a:off x="1531313" y="1874070"/>
        <a:ext cx="722687" cy="722687"/>
      </dsp:txXfrm>
    </dsp:sp>
    <dsp:sp modelId="{C0459C27-F8E1-E947-A1F0-144D4D0E4264}">
      <dsp:nvSpPr>
        <dsp:cNvPr id="0" name=""/>
        <dsp:cNvSpPr/>
      </dsp:nvSpPr>
      <dsp:spPr>
        <a:xfrm rot="11700000">
          <a:off x="470885" y="1828473"/>
          <a:ext cx="893171" cy="2912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A4720E-52C6-2646-98AB-B5091874D7AB}">
      <dsp:nvSpPr>
        <dsp:cNvPr id="0" name=""/>
        <dsp:cNvSpPr/>
      </dsp:nvSpPr>
      <dsp:spPr>
        <a:xfrm>
          <a:off x="635" y="1470155"/>
          <a:ext cx="970933" cy="776746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“0” = 8663</a:t>
          </a:r>
        </a:p>
      </dsp:txBody>
      <dsp:txXfrm>
        <a:off x="23385" y="1492905"/>
        <a:ext cx="925433" cy="731246"/>
      </dsp:txXfrm>
    </dsp:sp>
    <dsp:sp modelId="{F46BDD1B-0894-3549-983B-8269029D55E6}">
      <dsp:nvSpPr>
        <dsp:cNvPr id="0" name=""/>
        <dsp:cNvSpPr/>
      </dsp:nvSpPr>
      <dsp:spPr>
        <a:xfrm rot="14700000">
          <a:off x="1019401" y="1174777"/>
          <a:ext cx="893171" cy="2912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EDD53-01C5-7547-98D8-933EFDD7E5AD}">
      <dsp:nvSpPr>
        <dsp:cNvPr id="0" name=""/>
        <dsp:cNvSpPr/>
      </dsp:nvSpPr>
      <dsp:spPr>
        <a:xfrm>
          <a:off x="791785" y="527300"/>
          <a:ext cx="970933" cy="776746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“1” = 8664</a:t>
          </a:r>
        </a:p>
      </dsp:txBody>
      <dsp:txXfrm>
        <a:off x="814535" y="550050"/>
        <a:ext cx="925433" cy="731246"/>
      </dsp:txXfrm>
    </dsp:sp>
    <dsp:sp modelId="{AB2B4C3E-150C-A647-A61B-CBC97FDA2781}">
      <dsp:nvSpPr>
        <dsp:cNvPr id="0" name=""/>
        <dsp:cNvSpPr/>
      </dsp:nvSpPr>
      <dsp:spPr>
        <a:xfrm rot="17700000">
          <a:off x="1872741" y="1174777"/>
          <a:ext cx="893171" cy="2912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A9FE9-7686-4F48-83AB-7AEAB3F76B4C}">
      <dsp:nvSpPr>
        <dsp:cNvPr id="0" name=""/>
        <dsp:cNvSpPr/>
      </dsp:nvSpPr>
      <dsp:spPr>
        <a:xfrm>
          <a:off x="2022596" y="527300"/>
          <a:ext cx="970933" cy="776746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"1" = 3714</a:t>
          </a:r>
        </a:p>
      </dsp:txBody>
      <dsp:txXfrm>
        <a:off x="2045346" y="550050"/>
        <a:ext cx="925433" cy="731246"/>
      </dsp:txXfrm>
    </dsp:sp>
    <dsp:sp modelId="{146F94F8-3D46-ED42-B05D-64FC517C2A40}">
      <dsp:nvSpPr>
        <dsp:cNvPr id="0" name=""/>
        <dsp:cNvSpPr/>
      </dsp:nvSpPr>
      <dsp:spPr>
        <a:xfrm rot="20700000">
          <a:off x="2421257" y="1828473"/>
          <a:ext cx="893171" cy="2912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AC3D4-DA2E-3C49-8109-54DA4463A87B}">
      <dsp:nvSpPr>
        <dsp:cNvPr id="0" name=""/>
        <dsp:cNvSpPr/>
      </dsp:nvSpPr>
      <dsp:spPr>
        <a:xfrm>
          <a:off x="2813745" y="1470155"/>
          <a:ext cx="970933" cy="776746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"0" = 3713</a:t>
          </a:r>
        </a:p>
      </dsp:txBody>
      <dsp:txXfrm>
        <a:off x="2836495" y="1492905"/>
        <a:ext cx="925433" cy="73124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0A7E8D-BF88-C341-9AB7-00001B142C0A}">
      <dsp:nvSpPr>
        <dsp:cNvPr id="0" name=""/>
        <dsp:cNvSpPr/>
      </dsp:nvSpPr>
      <dsp:spPr>
        <a:xfrm>
          <a:off x="1032" y="555771"/>
          <a:ext cx="2200995" cy="13205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Amostra original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(12.972 obs.)</a:t>
          </a:r>
        </a:p>
      </dsp:txBody>
      <dsp:txXfrm>
        <a:off x="39711" y="594450"/>
        <a:ext cx="2123637" cy="1243239"/>
      </dsp:txXfrm>
    </dsp:sp>
    <dsp:sp modelId="{F2077955-0D10-D941-A7FC-B94351FC933B}">
      <dsp:nvSpPr>
        <dsp:cNvPr id="0" name=""/>
        <dsp:cNvSpPr/>
      </dsp:nvSpPr>
      <dsp:spPr>
        <a:xfrm>
          <a:off x="2422126" y="943146"/>
          <a:ext cx="466611" cy="5458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800" kern="1200"/>
        </a:p>
      </dsp:txBody>
      <dsp:txXfrm>
        <a:off x="2422126" y="1052315"/>
        <a:ext cx="326628" cy="327508"/>
      </dsp:txXfrm>
    </dsp:sp>
    <dsp:sp modelId="{BE0C5DFC-9A82-0B43-BCFB-D18DE11BE017}">
      <dsp:nvSpPr>
        <dsp:cNvPr id="0" name=""/>
        <dsp:cNvSpPr/>
      </dsp:nvSpPr>
      <dsp:spPr>
        <a:xfrm>
          <a:off x="3082425" y="555771"/>
          <a:ext cx="2200995" cy="13205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Amostra balanceada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(24.754 obs.)</a:t>
          </a:r>
        </a:p>
      </dsp:txBody>
      <dsp:txXfrm>
        <a:off x="3121104" y="594450"/>
        <a:ext cx="2123637" cy="124323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D7B23-70EA-754D-A09A-0F48CFA621F6}">
      <dsp:nvSpPr>
        <dsp:cNvPr id="0" name=""/>
        <dsp:cNvSpPr/>
      </dsp:nvSpPr>
      <dsp:spPr>
        <a:xfrm>
          <a:off x="0" y="174835"/>
          <a:ext cx="5120113" cy="1750320"/>
        </a:xfrm>
        <a:prstGeom prst="roundRect">
          <a:avLst/>
        </a:prstGeom>
        <a:solidFill>
          <a:srgbClr val="277780">
            <a:alpha val="56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 dirty="0">
              <a:latin typeface="+mj-lt"/>
            </a:rPr>
            <a:t>Análise e exploração dos dados</a:t>
          </a:r>
          <a:endParaRPr lang="pt-BR" sz="4400" kern="1200" dirty="0">
            <a:solidFill>
              <a:schemeClr val="tx1"/>
            </a:solidFill>
            <a:latin typeface="+mj-lt"/>
          </a:endParaRPr>
        </a:p>
      </dsp:txBody>
      <dsp:txXfrm>
        <a:off x="85444" y="260279"/>
        <a:ext cx="4949225" cy="157943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3A71D-DE1B-364A-A952-2FC261528BD1}">
      <dsp:nvSpPr>
        <dsp:cNvPr id="0" name=""/>
        <dsp:cNvSpPr/>
      </dsp:nvSpPr>
      <dsp:spPr>
        <a:xfrm>
          <a:off x="-5080280" y="-778586"/>
          <a:ext cx="6052442" cy="6052442"/>
        </a:xfrm>
        <a:prstGeom prst="blockArc">
          <a:avLst>
            <a:gd name="adj1" fmla="val 18900000"/>
            <a:gd name="adj2" fmla="val 2700000"/>
            <a:gd name="adj3" fmla="val 35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876C3-4EDE-E44D-BA82-5CDDD544E2B6}">
      <dsp:nvSpPr>
        <dsp:cNvPr id="0" name=""/>
        <dsp:cNvSpPr/>
      </dsp:nvSpPr>
      <dsp:spPr>
        <a:xfrm>
          <a:off x="315343" y="204354"/>
          <a:ext cx="10273594" cy="4085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27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49 OPS com IED</a:t>
          </a:r>
        </a:p>
      </dsp:txBody>
      <dsp:txXfrm>
        <a:off x="315343" y="204354"/>
        <a:ext cx="10273594" cy="408530"/>
      </dsp:txXfrm>
    </dsp:sp>
    <dsp:sp modelId="{98EE6EDC-C973-154D-9E85-3FA4711610C5}">
      <dsp:nvSpPr>
        <dsp:cNvPr id="0" name=""/>
        <dsp:cNvSpPr/>
      </dsp:nvSpPr>
      <dsp:spPr>
        <a:xfrm>
          <a:off x="60011" y="153288"/>
          <a:ext cx="510662" cy="510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AA3A9-7557-A44F-B890-FD5E87A9E515}">
      <dsp:nvSpPr>
        <dsp:cNvPr id="0" name=""/>
        <dsp:cNvSpPr/>
      </dsp:nvSpPr>
      <dsp:spPr>
        <a:xfrm>
          <a:off x="685303" y="817509"/>
          <a:ext cx="9903634" cy="4085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27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86 OPS envolvidas em F&amp;A (141 operações) </a:t>
          </a:r>
        </a:p>
      </dsp:txBody>
      <dsp:txXfrm>
        <a:off x="685303" y="817509"/>
        <a:ext cx="9903634" cy="408530"/>
      </dsp:txXfrm>
    </dsp:sp>
    <dsp:sp modelId="{B8A24D40-A40E-C940-87C1-2F39922DD833}">
      <dsp:nvSpPr>
        <dsp:cNvPr id="0" name=""/>
        <dsp:cNvSpPr/>
      </dsp:nvSpPr>
      <dsp:spPr>
        <a:xfrm>
          <a:off x="429972" y="766443"/>
          <a:ext cx="510662" cy="510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4F294-3121-ED49-B0D2-9D5F4274136D}">
      <dsp:nvSpPr>
        <dsp:cNvPr id="0" name=""/>
        <dsp:cNvSpPr/>
      </dsp:nvSpPr>
      <dsp:spPr>
        <a:xfrm>
          <a:off x="888040" y="1430215"/>
          <a:ext cx="9700897" cy="4085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27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Compra - 73</a:t>
          </a:r>
        </a:p>
      </dsp:txBody>
      <dsp:txXfrm>
        <a:off x="888040" y="1430215"/>
        <a:ext cx="9700897" cy="408530"/>
      </dsp:txXfrm>
    </dsp:sp>
    <dsp:sp modelId="{C8A50D86-E43E-5B4E-8CB6-A928D1E5AD4D}">
      <dsp:nvSpPr>
        <dsp:cNvPr id="0" name=""/>
        <dsp:cNvSpPr/>
      </dsp:nvSpPr>
      <dsp:spPr>
        <a:xfrm>
          <a:off x="632709" y="1379148"/>
          <a:ext cx="510662" cy="510662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EA1A79-3FD2-3343-AFC5-26795E6C908B}">
      <dsp:nvSpPr>
        <dsp:cNvPr id="0" name=""/>
        <dsp:cNvSpPr/>
      </dsp:nvSpPr>
      <dsp:spPr>
        <a:xfrm>
          <a:off x="952772" y="2043369"/>
          <a:ext cx="9636165" cy="4085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27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Venda – 68</a:t>
          </a:r>
        </a:p>
      </dsp:txBody>
      <dsp:txXfrm>
        <a:off x="952772" y="2043369"/>
        <a:ext cx="9636165" cy="408530"/>
      </dsp:txXfrm>
    </dsp:sp>
    <dsp:sp modelId="{3D7FFCEB-EC18-6B40-9EA6-9926B0EB731E}">
      <dsp:nvSpPr>
        <dsp:cNvPr id="0" name=""/>
        <dsp:cNvSpPr/>
      </dsp:nvSpPr>
      <dsp:spPr>
        <a:xfrm>
          <a:off x="697441" y="1992303"/>
          <a:ext cx="510662" cy="510662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84CAB-8633-1040-A435-E0FDB1F5E87D}">
      <dsp:nvSpPr>
        <dsp:cNvPr id="0" name=""/>
        <dsp:cNvSpPr/>
      </dsp:nvSpPr>
      <dsp:spPr>
        <a:xfrm>
          <a:off x="888040" y="2656524"/>
          <a:ext cx="9700897" cy="4085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27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Horizontais – 120</a:t>
          </a:r>
        </a:p>
      </dsp:txBody>
      <dsp:txXfrm>
        <a:off x="888040" y="2656524"/>
        <a:ext cx="9700897" cy="408530"/>
      </dsp:txXfrm>
    </dsp:sp>
    <dsp:sp modelId="{B04621CC-7850-8A40-A36C-71FF19F19161}">
      <dsp:nvSpPr>
        <dsp:cNvPr id="0" name=""/>
        <dsp:cNvSpPr/>
      </dsp:nvSpPr>
      <dsp:spPr>
        <a:xfrm>
          <a:off x="632709" y="2605458"/>
          <a:ext cx="510662" cy="510662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074B4F-7A9D-C44C-AD9F-8CC1E70AFBA4}">
      <dsp:nvSpPr>
        <dsp:cNvPr id="0" name=""/>
        <dsp:cNvSpPr/>
      </dsp:nvSpPr>
      <dsp:spPr>
        <a:xfrm>
          <a:off x="685303" y="3269230"/>
          <a:ext cx="9903634" cy="4085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27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Verticais – 10</a:t>
          </a:r>
        </a:p>
      </dsp:txBody>
      <dsp:txXfrm>
        <a:off x="685303" y="3269230"/>
        <a:ext cx="9903634" cy="408530"/>
      </dsp:txXfrm>
    </dsp:sp>
    <dsp:sp modelId="{E2CF6D0B-99B4-2947-AC21-0F1DFA440342}">
      <dsp:nvSpPr>
        <dsp:cNvPr id="0" name=""/>
        <dsp:cNvSpPr/>
      </dsp:nvSpPr>
      <dsp:spPr>
        <a:xfrm>
          <a:off x="429972" y="3218163"/>
          <a:ext cx="510662" cy="510662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C629F-C39E-5E45-B7E1-201DFA3B67EF}">
      <dsp:nvSpPr>
        <dsp:cNvPr id="0" name=""/>
        <dsp:cNvSpPr/>
      </dsp:nvSpPr>
      <dsp:spPr>
        <a:xfrm>
          <a:off x="315343" y="3882384"/>
          <a:ext cx="10273594" cy="4085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27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Conglomerado 11</a:t>
          </a:r>
        </a:p>
      </dsp:txBody>
      <dsp:txXfrm>
        <a:off x="315343" y="3882384"/>
        <a:ext cx="10273594" cy="408530"/>
      </dsp:txXfrm>
    </dsp:sp>
    <dsp:sp modelId="{7474E141-427D-9B4B-B5DF-1EA4910E8A00}">
      <dsp:nvSpPr>
        <dsp:cNvPr id="0" name=""/>
        <dsp:cNvSpPr/>
      </dsp:nvSpPr>
      <dsp:spPr>
        <a:xfrm>
          <a:off x="60011" y="3831318"/>
          <a:ext cx="510662" cy="510662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3A71D-DE1B-364A-A952-2FC261528BD1}">
      <dsp:nvSpPr>
        <dsp:cNvPr id="0" name=""/>
        <dsp:cNvSpPr/>
      </dsp:nvSpPr>
      <dsp:spPr>
        <a:xfrm>
          <a:off x="-1654059" y="-258392"/>
          <a:ext cx="1987668" cy="1987668"/>
        </a:xfrm>
        <a:prstGeom prst="blockArc">
          <a:avLst>
            <a:gd name="adj1" fmla="val 18900000"/>
            <a:gd name="adj2" fmla="val 2700000"/>
            <a:gd name="adj3" fmla="val 108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876C3-4EDE-E44D-BA82-5CDDD544E2B6}">
      <dsp:nvSpPr>
        <dsp:cNvPr id="0" name=""/>
        <dsp:cNvSpPr/>
      </dsp:nvSpPr>
      <dsp:spPr>
        <a:xfrm>
          <a:off x="270385" y="210130"/>
          <a:ext cx="10237455" cy="42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535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93 operações de F&amp;A foram realizadas por OPS com IED</a:t>
          </a:r>
        </a:p>
      </dsp:txBody>
      <dsp:txXfrm>
        <a:off x="270385" y="210130"/>
        <a:ext cx="10237455" cy="420202"/>
      </dsp:txXfrm>
    </dsp:sp>
    <dsp:sp modelId="{98EE6EDC-C973-154D-9E85-3FA4711610C5}">
      <dsp:nvSpPr>
        <dsp:cNvPr id="0" name=""/>
        <dsp:cNvSpPr/>
      </dsp:nvSpPr>
      <dsp:spPr>
        <a:xfrm>
          <a:off x="7758" y="157605"/>
          <a:ext cx="525252" cy="525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AA3A9-7557-A44F-B890-FD5E87A9E515}">
      <dsp:nvSpPr>
        <dsp:cNvPr id="0" name=""/>
        <dsp:cNvSpPr/>
      </dsp:nvSpPr>
      <dsp:spPr>
        <a:xfrm>
          <a:off x="270385" y="840551"/>
          <a:ext cx="10237455" cy="42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535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48 operações de F&amp;A foram realizadas por OPS sem IED</a:t>
          </a:r>
        </a:p>
      </dsp:txBody>
      <dsp:txXfrm>
        <a:off x="270385" y="840551"/>
        <a:ext cx="10237455" cy="420202"/>
      </dsp:txXfrm>
    </dsp:sp>
    <dsp:sp modelId="{B8A24D40-A40E-C940-87C1-2F39922DD833}">
      <dsp:nvSpPr>
        <dsp:cNvPr id="0" name=""/>
        <dsp:cNvSpPr/>
      </dsp:nvSpPr>
      <dsp:spPr>
        <a:xfrm>
          <a:off x="7758" y="788026"/>
          <a:ext cx="525252" cy="525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D7B23-70EA-754D-A09A-0F48CFA621F6}">
      <dsp:nvSpPr>
        <dsp:cNvPr id="0" name=""/>
        <dsp:cNvSpPr/>
      </dsp:nvSpPr>
      <dsp:spPr>
        <a:xfrm>
          <a:off x="0" y="214615"/>
          <a:ext cx="5120113" cy="1670759"/>
        </a:xfrm>
        <a:prstGeom prst="roundRect">
          <a:avLst/>
        </a:prstGeom>
        <a:solidFill>
          <a:srgbClr val="277780">
            <a:alpha val="56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 dirty="0">
              <a:latin typeface="+mj-lt"/>
            </a:rPr>
            <a:t>Criação de Modelos de Machine Learning</a:t>
          </a:r>
          <a:endParaRPr lang="pt-BR" sz="4200" kern="1200" dirty="0">
            <a:solidFill>
              <a:schemeClr val="tx1"/>
            </a:solidFill>
            <a:latin typeface="+mj-lt"/>
          </a:endParaRPr>
        </a:p>
      </dsp:txBody>
      <dsp:txXfrm>
        <a:off x="81560" y="296175"/>
        <a:ext cx="4956993" cy="150763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34BAF-518A-FA47-8677-B956A8C61762}">
      <dsp:nvSpPr>
        <dsp:cNvPr id="0" name=""/>
        <dsp:cNvSpPr/>
      </dsp:nvSpPr>
      <dsp:spPr>
        <a:xfrm>
          <a:off x="1997604" y="3395926"/>
          <a:ext cx="401118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F45E33-3306-4F47-8A17-EBFC90EB1881}">
      <dsp:nvSpPr>
        <dsp:cNvPr id="0" name=""/>
        <dsp:cNvSpPr/>
      </dsp:nvSpPr>
      <dsp:spPr>
        <a:xfrm>
          <a:off x="1997604" y="1997604"/>
          <a:ext cx="343587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3D18B5-DAAF-2944-8CA7-DB4EA4B0E9AF}">
      <dsp:nvSpPr>
        <dsp:cNvPr id="0" name=""/>
        <dsp:cNvSpPr/>
      </dsp:nvSpPr>
      <dsp:spPr>
        <a:xfrm>
          <a:off x="1997604" y="599281"/>
          <a:ext cx="401118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19BDF-AC74-9547-949D-3521514C5A2B}">
      <dsp:nvSpPr>
        <dsp:cNvPr id="0" name=""/>
        <dsp:cNvSpPr/>
      </dsp:nvSpPr>
      <dsp:spPr>
        <a:xfrm>
          <a:off x="0" y="0"/>
          <a:ext cx="3995208" cy="3995208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503E0-07BE-9642-BA35-C7E8D84430BD}">
      <dsp:nvSpPr>
        <dsp:cNvPr id="0" name=""/>
        <dsp:cNvSpPr/>
      </dsp:nvSpPr>
      <dsp:spPr>
        <a:xfrm>
          <a:off x="719137" y="2121455"/>
          <a:ext cx="2556933" cy="131841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719137" y="2121455"/>
        <a:ext cx="2556933" cy="1318418"/>
      </dsp:txXfrm>
    </dsp:sp>
    <dsp:sp modelId="{611A3D59-24E2-2349-A044-A81143A63E88}">
      <dsp:nvSpPr>
        <dsp:cNvPr id="0" name=""/>
        <dsp:cNvSpPr/>
      </dsp:nvSpPr>
      <dsp:spPr>
        <a:xfrm>
          <a:off x="5409511" y="0"/>
          <a:ext cx="1198562" cy="1198562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C525AA-1FF3-E244-AFC5-8B7E37AC43E8}">
      <dsp:nvSpPr>
        <dsp:cNvPr id="0" name=""/>
        <dsp:cNvSpPr/>
      </dsp:nvSpPr>
      <dsp:spPr>
        <a:xfrm>
          <a:off x="6608074" y="0"/>
          <a:ext cx="2259038" cy="1198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0" rIns="171450" bIns="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 err="1"/>
            <a:t>XgBoost</a:t>
          </a:r>
          <a:endParaRPr lang="pt-BR" sz="4500" kern="1200" dirty="0"/>
        </a:p>
      </dsp:txBody>
      <dsp:txXfrm>
        <a:off x="6608074" y="0"/>
        <a:ext cx="2259038" cy="1198562"/>
      </dsp:txXfrm>
    </dsp:sp>
    <dsp:sp modelId="{01354C95-6B89-474C-9D72-F660E421DFA9}">
      <dsp:nvSpPr>
        <dsp:cNvPr id="0" name=""/>
        <dsp:cNvSpPr/>
      </dsp:nvSpPr>
      <dsp:spPr>
        <a:xfrm>
          <a:off x="4834201" y="1398322"/>
          <a:ext cx="1198562" cy="1198562"/>
        </a:xfrm>
        <a:prstGeom prst="ellipse">
          <a:avLst/>
        </a:prstGeom>
        <a:blipFill rotWithShape="1"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18000" b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662BF9-AEDE-1442-B831-259894F8566C}">
      <dsp:nvSpPr>
        <dsp:cNvPr id="0" name=""/>
        <dsp:cNvSpPr/>
      </dsp:nvSpPr>
      <dsp:spPr>
        <a:xfrm>
          <a:off x="6032764" y="1398322"/>
          <a:ext cx="2717719" cy="1198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0" rIns="171450" bIns="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LightGBM</a:t>
          </a:r>
        </a:p>
      </dsp:txBody>
      <dsp:txXfrm>
        <a:off x="6032764" y="1398322"/>
        <a:ext cx="2717719" cy="1198562"/>
      </dsp:txXfrm>
    </dsp:sp>
    <dsp:sp modelId="{5FB4666A-57C0-A94B-81C9-7AA01148F865}">
      <dsp:nvSpPr>
        <dsp:cNvPr id="0" name=""/>
        <dsp:cNvSpPr/>
      </dsp:nvSpPr>
      <dsp:spPr>
        <a:xfrm>
          <a:off x="5409511" y="2796645"/>
          <a:ext cx="1198562" cy="1198562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30209-610C-2345-B125-AD3DA1FD1F13}">
      <dsp:nvSpPr>
        <dsp:cNvPr id="0" name=""/>
        <dsp:cNvSpPr/>
      </dsp:nvSpPr>
      <dsp:spPr>
        <a:xfrm>
          <a:off x="6608074" y="2796645"/>
          <a:ext cx="3907525" cy="1198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0" rIns="171450" bIns="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Random Forest</a:t>
          </a:r>
          <a:endParaRPr lang="pt-BR" sz="4500" i="1" kern="1200" dirty="0"/>
        </a:p>
      </dsp:txBody>
      <dsp:txXfrm>
        <a:off x="6608074" y="2796645"/>
        <a:ext cx="3907525" cy="119856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D7B23-70EA-754D-A09A-0F48CFA621F6}">
      <dsp:nvSpPr>
        <dsp:cNvPr id="0" name=""/>
        <dsp:cNvSpPr/>
      </dsp:nvSpPr>
      <dsp:spPr>
        <a:xfrm>
          <a:off x="0" y="274285"/>
          <a:ext cx="5120113" cy="1551420"/>
        </a:xfrm>
        <a:prstGeom prst="roundRect">
          <a:avLst/>
        </a:prstGeom>
        <a:solidFill>
          <a:srgbClr val="277780">
            <a:alpha val="56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 dirty="0">
              <a:latin typeface="+mj-lt"/>
            </a:rPr>
            <a:t>Análise e interpretação dos Resultados</a:t>
          </a:r>
          <a:endParaRPr lang="pt-BR" sz="3900" kern="1200" dirty="0">
            <a:solidFill>
              <a:schemeClr val="tx1"/>
            </a:solidFill>
            <a:latin typeface="+mj-lt"/>
          </a:endParaRPr>
        </a:p>
      </dsp:txBody>
      <dsp:txXfrm>
        <a:off x="75734" y="350019"/>
        <a:ext cx="4968645" cy="13999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C7F48-57AF-694E-A9FB-EDB948227109}">
      <dsp:nvSpPr>
        <dsp:cNvPr id="0" name=""/>
        <dsp:cNvSpPr/>
      </dsp:nvSpPr>
      <dsp:spPr>
        <a:xfrm>
          <a:off x="0" y="154538"/>
          <a:ext cx="5120113" cy="1175264"/>
        </a:xfrm>
        <a:prstGeom prst="roundRect">
          <a:avLst/>
        </a:prstGeom>
        <a:solidFill>
          <a:srgbClr val="277780">
            <a:alpha val="56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900" kern="1200" dirty="0">
              <a:solidFill>
                <a:schemeClr val="tx1"/>
              </a:solidFill>
              <a:latin typeface="+mj-lt"/>
            </a:rPr>
            <a:t>Introdução</a:t>
          </a:r>
        </a:p>
      </dsp:txBody>
      <dsp:txXfrm>
        <a:off x="57372" y="211910"/>
        <a:ext cx="5005369" cy="1060520"/>
      </dsp:txXfrm>
    </dsp:sp>
    <dsp:sp modelId="{F5679AF9-BB0B-E440-8514-DAB5DEBE6928}">
      <dsp:nvSpPr>
        <dsp:cNvPr id="0" name=""/>
        <dsp:cNvSpPr/>
      </dsp:nvSpPr>
      <dsp:spPr>
        <a:xfrm>
          <a:off x="0" y="1329803"/>
          <a:ext cx="5120113" cy="1977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564" tIns="62230" rIns="348488" bIns="62230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3800" kern="1200" dirty="0">
              <a:latin typeface="+mj-lt"/>
            </a:rPr>
            <a:t>Motivação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3800" kern="1200" dirty="0">
              <a:latin typeface="+mj-lt"/>
            </a:rPr>
            <a:t>Problema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3800" kern="1200" dirty="0">
              <a:latin typeface="+mj-lt"/>
            </a:rPr>
            <a:t>Objetivos da pesquisa</a:t>
          </a:r>
        </a:p>
      </dsp:txBody>
      <dsp:txXfrm>
        <a:off x="0" y="1329803"/>
        <a:ext cx="5120113" cy="19778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7FA85-78CF-42BB-B2C8-4FE611DC3A3D}">
      <dsp:nvSpPr>
        <dsp:cNvPr id="0" name=""/>
        <dsp:cNvSpPr/>
      </dsp:nvSpPr>
      <dsp:spPr>
        <a:xfrm>
          <a:off x="396043" y="0"/>
          <a:ext cx="7488832" cy="468052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60E2A7-9E75-4BE1-917C-EE370E7ABE92}">
      <dsp:nvSpPr>
        <dsp:cNvPr id="0" name=""/>
        <dsp:cNvSpPr/>
      </dsp:nvSpPr>
      <dsp:spPr>
        <a:xfrm>
          <a:off x="1133693" y="3480434"/>
          <a:ext cx="172243" cy="172243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B659B-2E16-4710-B21F-8FAE557FA566}">
      <dsp:nvSpPr>
        <dsp:cNvPr id="0" name=""/>
        <dsp:cNvSpPr/>
      </dsp:nvSpPr>
      <dsp:spPr>
        <a:xfrm>
          <a:off x="1219815" y="3566556"/>
          <a:ext cx="981036" cy="1113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268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Constituição Federal 1988</a:t>
          </a:r>
          <a:endParaRPr lang="pt-BR" sz="1300" kern="1200" dirty="0"/>
        </a:p>
      </dsp:txBody>
      <dsp:txXfrm>
        <a:off x="1219815" y="3566556"/>
        <a:ext cx="981036" cy="1113963"/>
      </dsp:txXfrm>
    </dsp:sp>
    <dsp:sp modelId="{33B403B6-6C6B-4469-BD4F-AC29BB835B52}">
      <dsp:nvSpPr>
        <dsp:cNvPr id="0" name=""/>
        <dsp:cNvSpPr/>
      </dsp:nvSpPr>
      <dsp:spPr>
        <a:xfrm>
          <a:off x="2066053" y="2584583"/>
          <a:ext cx="269597" cy="269597"/>
        </a:xfrm>
        <a:prstGeom prst="ellipse">
          <a:avLst/>
        </a:prstGeom>
        <a:solidFill>
          <a:schemeClr val="accent1">
            <a:shade val="80000"/>
            <a:hueOff val="87321"/>
            <a:satOff val="-1564"/>
            <a:lumOff val="66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840B8-8427-4CF0-B167-A72C5D90B597}">
      <dsp:nvSpPr>
        <dsp:cNvPr id="0" name=""/>
        <dsp:cNvSpPr/>
      </dsp:nvSpPr>
      <dsp:spPr>
        <a:xfrm>
          <a:off x="2200852" y="2719382"/>
          <a:ext cx="1243146" cy="1961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54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Lei 8.080/90 (SUS)</a:t>
          </a:r>
          <a:endParaRPr lang="pt-BR" sz="1300" kern="1200" dirty="0"/>
        </a:p>
      </dsp:txBody>
      <dsp:txXfrm>
        <a:off x="2200852" y="2719382"/>
        <a:ext cx="1243146" cy="1961137"/>
      </dsp:txXfrm>
    </dsp:sp>
    <dsp:sp modelId="{8798868C-864D-4CE3-996F-711209D11C2F}">
      <dsp:nvSpPr>
        <dsp:cNvPr id="0" name=""/>
        <dsp:cNvSpPr/>
      </dsp:nvSpPr>
      <dsp:spPr>
        <a:xfrm>
          <a:off x="3264266" y="1870335"/>
          <a:ext cx="359463" cy="359463"/>
        </a:xfrm>
        <a:prstGeom prst="ellipse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AD244-4DF7-4E00-882A-1B759863172A}">
      <dsp:nvSpPr>
        <dsp:cNvPr id="0" name=""/>
        <dsp:cNvSpPr/>
      </dsp:nvSpPr>
      <dsp:spPr>
        <a:xfrm>
          <a:off x="3443998" y="2050067"/>
          <a:ext cx="1445344" cy="2630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472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Lei 9.656/98 (Planos de Saúde)</a:t>
          </a:r>
          <a:endParaRPr lang="pt-BR" sz="1300" kern="1200" dirty="0"/>
        </a:p>
      </dsp:txBody>
      <dsp:txXfrm>
        <a:off x="3443998" y="2050067"/>
        <a:ext cx="1445344" cy="2630452"/>
      </dsp:txXfrm>
    </dsp:sp>
    <dsp:sp modelId="{5CC28AD1-03A7-404D-9D9B-EE3A48CE9825}">
      <dsp:nvSpPr>
        <dsp:cNvPr id="0" name=""/>
        <dsp:cNvSpPr/>
      </dsp:nvSpPr>
      <dsp:spPr>
        <a:xfrm>
          <a:off x="4657189" y="1312417"/>
          <a:ext cx="464307" cy="464307"/>
        </a:xfrm>
        <a:prstGeom prst="ellipse">
          <a:avLst/>
        </a:prstGeom>
        <a:solidFill>
          <a:schemeClr val="accent1">
            <a:shade val="80000"/>
            <a:hueOff val="261962"/>
            <a:satOff val="-4692"/>
            <a:lumOff val="199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9CA9B-CF9D-4BA7-8BF3-25AB489AE9C3}">
      <dsp:nvSpPr>
        <dsp:cNvPr id="0" name=""/>
        <dsp:cNvSpPr/>
      </dsp:nvSpPr>
      <dsp:spPr>
        <a:xfrm>
          <a:off x="4889343" y="1544571"/>
          <a:ext cx="1497766" cy="3135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027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MP 2177-44/01 (Capital estrangeiro nas operadoras)</a:t>
          </a:r>
          <a:endParaRPr lang="pt-BR" sz="1300" kern="1200" dirty="0"/>
        </a:p>
      </dsp:txBody>
      <dsp:txXfrm>
        <a:off x="4889343" y="1544571"/>
        <a:ext cx="1497766" cy="3135948"/>
      </dsp:txXfrm>
    </dsp:sp>
    <dsp:sp modelId="{42472D99-E022-4BCD-BF6B-11E6A990382B}">
      <dsp:nvSpPr>
        <dsp:cNvPr id="0" name=""/>
        <dsp:cNvSpPr/>
      </dsp:nvSpPr>
      <dsp:spPr>
        <a:xfrm>
          <a:off x="6091300" y="939848"/>
          <a:ext cx="591617" cy="591617"/>
        </a:xfrm>
        <a:prstGeom prst="ellipse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C0501-59F9-4E0C-93BD-A79B7FF9BCD8}">
      <dsp:nvSpPr>
        <dsp:cNvPr id="0" name=""/>
        <dsp:cNvSpPr/>
      </dsp:nvSpPr>
      <dsp:spPr>
        <a:xfrm>
          <a:off x="6387109" y="1235657"/>
          <a:ext cx="1497766" cy="3444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486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Lei 13.097/15 (Capital estrangeiro na saúde)</a:t>
          </a:r>
          <a:endParaRPr lang="pt-BR" sz="1300" kern="1200" dirty="0"/>
        </a:p>
      </dsp:txBody>
      <dsp:txXfrm>
        <a:off x="6387109" y="1235657"/>
        <a:ext cx="1497766" cy="34448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D7B23-70EA-754D-A09A-0F48CFA621F6}">
      <dsp:nvSpPr>
        <dsp:cNvPr id="0" name=""/>
        <dsp:cNvSpPr/>
      </dsp:nvSpPr>
      <dsp:spPr>
        <a:xfrm>
          <a:off x="0" y="390407"/>
          <a:ext cx="5120113" cy="1319175"/>
        </a:xfrm>
        <a:prstGeom prst="roundRect">
          <a:avLst/>
        </a:prstGeom>
        <a:solidFill>
          <a:srgbClr val="277780">
            <a:alpha val="56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>
              <a:latin typeface="+mj-lt"/>
            </a:rPr>
            <a:t>Coleta de dados</a:t>
          </a:r>
          <a:endParaRPr lang="pt-BR" sz="5500" kern="1200" dirty="0">
            <a:solidFill>
              <a:schemeClr val="tx1"/>
            </a:solidFill>
            <a:latin typeface="+mj-lt"/>
          </a:endParaRPr>
        </a:p>
      </dsp:txBody>
      <dsp:txXfrm>
        <a:off x="64397" y="454804"/>
        <a:ext cx="4991319" cy="11903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972C4-1ACD-BB40-83DE-92B4576D589C}">
      <dsp:nvSpPr>
        <dsp:cNvPr id="0" name=""/>
        <dsp:cNvSpPr/>
      </dsp:nvSpPr>
      <dsp:spPr>
        <a:xfrm>
          <a:off x="1485285" y="-14349"/>
          <a:ext cx="3125428" cy="3125428"/>
        </a:xfrm>
        <a:prstGeom prst="blockArc">
          <a:avLst>
            <a:gd name="adj1" fmla="val 1108305"/>
            <a:gd name="adj2" fmla="val 9691695"/>
            <a:gd name="adj3" fmla="val 464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C173CA-1109-B148-A8C8-53AB00890E86}">
      <dsp:nvSpPr>
        <dsp:cNvPr id="0" name=""/>
        <dsp:cNvSpPr/>
      </dsp:nvSpPr>
      <dsp:spPr>
        <a:xfrm>
          <a:off x="1485285" y="952920"/>
          <a:ext cx="3125428" cy="3125428"/>
        </a:xfrm>
        <a:prstGeom prst="blockArc">
          <a:avLst>
            <a:gd name="adj1" fmla="val 11908305"/>
            <a:gd name="adj2" fmla="val 20491695"/>
            <a:gd name="adj3" fmla="val 464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92B443-4F37-264F-A4F7-581AF373E604}">
      <dsp:nvSpPr>
        <dsp:cNvPr id="0" name=""/>
        <dsp:cNvSpPr/>
      </dsp:nvSpPr>
      <dsp:spPr>
        <a:xfrm>
          <a:off x="2328416" y="1312416"/>
          <a:ext cx="1439167" cy="143916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Base de dados</a:t>
          </a:r>
        </a:p>
      </dsp:txBody>
      <dsp:txXfrm>
        <a:off x="2539177" y="1523177"/>
        <a:ext cx="1017645" cy="1017645"/>
      </dsp:txXfrm>
    </dsp:sp>
    <dsp:sp modelId="{008A455F-9371-BC43-9168-273DBDAF4323}">
      <dsp:nvSpPr>
        <dsp:cNvPr id="0" name=""/>
        <dsp:cNvSpPr/>
      </dsp:nvSpPr>
      <dsp:spPr>
        <a:xfrm>
          <a:off x="1096486" y="1528291"/>
          <a:ext cx="1007417" cy="100741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CADE</a:t>
          </a:r>
        </a:p>
      </dsp:txBody>
      <dsp:txXfrm>
        <a:off x="1244019" y="1675824"/>
        <a:ext cx="712351" cy="712351"/>
      </dsp:txXfrm>
    </dsp:sp>
    <dsp:sp modelId="{6F512BD1-3B3A-6F44-ADE2-750BB68D7E5A}">
      <dsp:nvSpPr>
        <dsp:cNvPr id="0" name=""/>
        <dsp:cNvSpPr/>
      </dsp:nvSpPr>
      <dsp:spPr>
        <a:xfrm>
          <a:off x="3992096" y="1528291"/>
          <a:ext cx="1007417" cy="100741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ANS</a:t>
          </a:r>
        </a:p>
      </dsp:txBody>
      <dsp:txXfrm>
        <a:off x="4139629" y="1675824"/>
        <a:ext cx="712351" cy="7123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75159-9455-0042-8B0B-83A34E201B1C}">
      <dsp:nvSpPr>
        <dsp:cNvPr id="0" name=""/>
        <dsp:cNvSpPr/>
      </dsp:nvSpPr>
      <dsp:spPr>
        <a:xfrm>
          <a:off x="-5384109" y="-708133"/>
          <a:ext cx="6411600" cy="6411600"/>
        </a:xfrm>
        <a:prstGeom prst="blockArc">
          <a:avLst>
            <a:gd name="adj1" fmla="val 18900000"/>
            <a:gd name="adj2" fmla="val 2700000"/>
            <a:gd name="adj3" fmla="val 33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2493B-CB76-604F-B9F9-313EDA8E92D1}">
      <dsp:nvSpPr>
        <dsp:cNvPr id="0" name=""/>
        <dsp:cNvSpPr/>
      </dsp:nvSpPr>
      <dsp:spPr>
        <a:xfrm>
          <a:off x="661035" y="592666"/>
          <a:ext cx="3083242" cy="952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604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Dados contábeis  disponíveis de 2007 a 2016</a:t>
          </a:r>
        </a:p>
      </dsp:txBody>
      <dsp:txXfrm>
        <a:off x="661035" y="592666"/>
        <a:ext cx="3083242" cy="952500"/>
      </dsp:txXfrm>
    </dsp:sp>
    <dsp:sp modelId="{C71E3573-97B6-6C4E-98E2-D26857112362}">
      <dsp:nvSpPr>
        <dsp:cNvPr id="0" name=""/>
        <dsp:cNvSpPr/>
      </dsp:nvSpPr>
      <dsp:spPr>
        <a:xfrm>
          <a:off x="65722" y="473604"/>
          <a:ext cx="1190625" cy="11906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E31A2-AD23-F94D-8134-1D52614D5BBF}">
      <dsp:nvSpPr>
        <dsp:cNvPr id="0" name=""/>
        <dsp:cNvSpPr/>
      </dsp:nvSpPr>
      <dsp:spPr>
        <a:xfrm>
          <a:off x="1007268" y="2021416"/>
          <a:ext cx="2737008" cy="952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604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52 OPS descredenciadas em função de F&amp;A</a:t>
          </a:r>
        </a:p>
      </dsp:txBody>
      <dsp:txXfrm>
        <a:off x="1007268" y="2021416"/>
        <a:ext cx="2737008" cy="952500"/>
      </dsp:txXfrm>
    </dsp:sp>
    <dsp:sp modelId="{47F10780-C152-0046-825C-2BDCCF21A309}">
      <dsp:nvSpPr>
        <dsp:cNvPr id="0" name=""/>
        <dsp:cNvSpPr/>
      </dsp:nvSpPr>
      <dsp:spPr>
        <a:xfrm>
          <a:off x="411956" y="1902354"/>
          <a:ext cx="1190625" cy="11906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E220C6-8A78-DC4D-B748-FCC0AA31ACF3}">
      <dsp:nvSpPr>
        <dsp:cNvPr id="0" name=""/>
        <dsp:cNvSpPr/>
      </dsp:nvSpPr>
      <dsp:spPr>
        <a:xfrm>
          <a:off x="661035" y="3450166"/>
          <a:ext cx="3083242" cy="952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604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3 pedidos via LAI</a:t>
          </a:r>
        </a:p>
      </dsp:txBody>
      <dsp:txXfrm>
        <a:off x="661035" y="3450166"/>
        <a:ext cx="3083242" cy="952500"/>
      </dsp:txXfrm>
    </dsp:sp>
    <dsp:sp modelId="{FECB3BC2-9809-1245-8F97-510078B72A8A}">
      <dsp:nvSpPr>
        <dsp:cNvPr id="0" name=""/>
        <dsp:cNvSpPr/>
      </dsp:nvSpPr>
      <dsp:spPr>
        <a:xfrm>
          <a:off x="65722" y="3331104"/>
          <a:ext cx="1190625" cy="11906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75159-9455-0042-8B0B-83A34E201B1C}">
      <dsp:nvSpPr>
        <dsp:cNvPr id="0" name=""/>
        <dsp:cNvSpPr/>
      </dsp:nvSpPr>
      <dsp:spPr>
        <a:xfrm>
          <a:off x="2782509" y="-708133"/>
          <a:ext cx="6411600" cy="6411600"/>
        </a:xfrm>
        <a:prstGeom prst="blockArc">
          <a:avLst>
            <a:gd name="adj1" fmla="val 8100000"/>
            <a:gd name="adj2" fmla="val 13500000"/>
            <a:gd name="adj3" fmla="val 33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2493B-CB76-604F-B9F9-313EDA8E92D1}">
      <dsp:nvSpPr>
        <dsp:cNvPr id="0" name=""/>
        <dsp:cNvSpPr/>
      </dsp:nvSpPr>
      <dsp:spPr>
        <a:xfrm>
          <a:off x="65722" y="592666"/>
          <a:ext cx="3083242" cy="952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756047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Período pesquisado: 2000 a 2016</a:t>
          </a:r>
        </a:p>
      </dsp:txBody>
      <dsp:txXfrm>
        <a:off x="65722" y="592666"/>
        <a:ext cx="3083242" cy="952500"/>
      </dsp:txXfrm>
    </dsp:sp>
    <dsp:sp modelId="{C71E3573-97B6-6C4E-98E2-D26857112362}">
      <dsp:nvSpPr>
        <dsp:cNvPr id="0" name=""/>
        <dsp:cNvSpPr/>
      </dsp:nvSpPr>
      <dsp:spPr>
        <a:xfrm>
          <a:off x="2553652" y="473604"/>
          <a:ext cx="1190625" cy="11906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E31A2-AD23-F94D-8134-1D52614D5BBF}">
      <dsp:nvSpPr>
        <dsp:cNvPr id="0" name=""/>
        <dsp:cNvSpPr/>
      </dsp:nvSpPr>
      <dsp:spPr>
        <a:xfrm>
          <a:off x="65722" y="2021416"/>
          <a:ext cx="2737008" cy="952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756047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260 atos de concentração no setor da saúde</a:t>
          </a:r>
        </a:p>
      </dsp:txBody>
      <dsp:txXfrm>
        <a:off x="65722" y="2021416"/>
        <a:ext cx="2737008" cy="952500"/>
      </dsp:txXfrm>
    </dsp:sp>
    <dsp:sp modelId="{47F10780-C152-0046-825C-2BDCCF21A309}">
      <dsp:nvSpPr>
        <dsp:cNvPr id="0" name=""/>
        <dsp:cNvSpPr/>
      </dsp:nvSpPr>
      <dsp:spPr>
        <a:xfrm>
          <a:off x="2207418" y="1902354"/>
          <a:ext cx="1190625" cy="11906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E220C6-8A78-DC4D-B748-FCC0AA31ACF3}">
      <dsp:nvSpPr>
        <dsp:cNvPr id="0" name=""/>
        <dsp:cNvSpPr/>
      </dsp:nvSpPr>
      <dsp:spPr>
        <a:xfrm>
          <a:off x="65722" y="3450166"/>
          <a:ext cx="3083242" cy="952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756047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55 atos de concentração relativos a OPS</a:t>
          </a:r>
        </a:p>
      </dsp:txBody>
      <dsp:txXfrm>
        <a:off x="65722" y="3450166"/>
        <a:ext cx="3083242" cy="952500"/>
      </dsp:txXfrm>
    </dsp:sp>
    <dsp:sp modelId="{FECB3BC2-9809-1245-8F97-510078B72A8A}">
      <dsp:nvSpPr>
        <dsp:cNvPr id="0" name=""/>
        <dsp:cNvSpPr/>
      </dsp:nvSpPr>
      <dsp:spPr>
        <a:xfrm>
          <a:off x="2553652" y="3331104"/>
          <a:ext cx="1190625" cy="11906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D7B23-70EA-754D-A09A-0F48CFA621F6}">
      <dsp:nvSpPr>
        <dsp:cNvPr id="0" name=""/>
        <dsp:cNvSpPr/>
      </dsp:nvSpPr>
      <dsp:spPr>
        <a:xfrm>
          <a:off x="0" y="15715"/>
          <a:ext cx="5120113" cy="2068560"/>
        </a:xfrm>
        <a:prstGeom prst="roundRect">
          <a:avLst/>
        </a:prstGeom>
        <a:solidFill>
          <a:srgbClr val="277780">
            <a:alpha val="56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200" kern="1200" dirty="0">
              <a:latin typeface="+mj-lt"/>
            </a:rPr>
            <a:t>Tratamento dos dados</a:t>
          </a:r>
          <a:endParaRPr lang="pt-BR" sz="5200" kern="1200" dirty="0">
            <a:solidFill>
              <a:schemeClr val="tx1"/>
            </a:solidFill>
            <a:latin typeface="+mj-lt"/>
          </a:endParaRPr>
        </a:p>
      </dsp:txBody>
      <dsp:txXfrm>
        <a:off x="100979" y="116694"/>
        <a:ext cx="4918155" cy="18666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064BB-EA36-AD4F-8498-5F46D18E20E0}">
      <dsp:nvSpPr>
        <dsp:cNvPr id="0" name=""/>
        <dsp:cNvSpPr/>
      </dsp:nvSpPr>
      <dsp:spPr>
        <a:xfrm>
          <a:off x="1997604" y="3246106"/>
          <a:ext cx="358569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3D18B5-DAAF-2944-8CA7-DB4EA4B0E9AF}">
      <dsp:nvSpPr>
        <dsp:cNvPr id="0" name=""/>
        <dsp:cNvSpPr/>
      </dsp:nvSpPr>
      <dsp:spPr>
        <a:xfrm>
          <a:off x="1997604" y="749101"/>
          <a:ext cx="358569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19BDF-AC74-9547-949D-3521514C5A2B}">
      <dsp:nvSpPr>
        <dsp:cNvPr id="0" name=""/>
        <dsp:cNvSpPr/>
      </dsp:nvSpPr>
      <dsp:spPr>
        <a:xfrm>
          <a:off x="0" y="0"/>
          <a:ext cx="3995208" cy="399520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503E0-07BE-9642-BA35-C7E8D84430BD}">
      <dsp:nvSpPr>
        <dsp:cNvPr id="0" name=""/>
        <dsp:cNvSpPr/>
      </dsp:nvSpPr>
      <dsp:spPr>
        <a:xfrm>
          <a:off x="719137" y="2121455"/>
          <a:ext cx="2556933" cy="131841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719137" y="2121455"/>
        <a:ext cx="2556933" cy="1318418"/>
      </dsp:txXfrm>
    </dsp:sp>
    <dsp:sp modelId="{611A3D59-24E2-2349-A044-A81143A63E88}">
      <dsp:nvSpPr>
        <dsp:cNvPr id="0" name=""/>
        <dsp:cNvSpPr/>
      </dsp:nvSpPr>
      <dsp:spPr>
        <a:xfrm>
          <a:off x="4834201" y="0"/>
          <a:ext cx="1498203" cy="149820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C525AA-1FF3-E244-AFC5-8B7E37AC43E8}">
      <dsp:nvSpPr>
        <dsp:cNvPr id="0" name=""/>
        <dsp:cNvSpPr/>
      </dsp:nvSpPr>
      <dsp:spPr>
        <a:xfrm>
          <a:off x="6332404" y="0"/>
          <a:ext cx="4183195" cy="149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0" rIns="160020" bIns="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 dirty="0"/>
            <a:t>Análise estatística preliminar</a:t>
          </a:r>
        </a:p>
      </dsp:txBody>
      <dsp:txXfrm>
        <a:off x="6332404" y="0"/>
        <a:ext cx="4183195" cy="1498203"/>
      </dsp:txXfrm>
    </dsp:sp>
    <dsp:sp modelId="{5FB4666A-57C0-A94B-81C9-7AA01148F865}">
      <dsp:nvSpPr>
        <dsp:cNvPr id="0" name=""/>
        <dsp:cNvSpPr/>
      </dsp:nvSpPr>
      <dsp:spPr>
        <a:xfrm>
          <a:off x="4834201" y="2497005"/>
          <a:ext cx="1498203" cy="149820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E8DD2-AC39-FD4E-BE0E-F9A23857EC00}">
      <dsp:nvSpPr>
        <dsp:cNvPr id="0" name=""/>
        <dsp:cNvSpPr/>
      </dsp:nvSpPr>
      <dsp:spPr>
        <a:xfrm>
          <a:off x="6332404" y="2497005"/>
          <a:ext cx="3712585" cy="149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0" rIns="160020" bIns="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 dirty="0"/>
            <a:t>Balanceamento dos dados</a:t>
          </a:r>
          <a:endParaRPr lang="pt-BR" sz="4200" i="1" kern="1200" dirty="0"/>
        </a:p>
      </dsp:txBody>
      <dsp:txXfrm>
        <a:off x="6332404" y="2497005"/>
        <a:ext cx="3712585" cy="1498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F9C3145-622E-4F47-AC3E-07E4164A39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CC6BBBC-7B3C-CB4B-9413-3726088682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53508-BD65-3D4C-98FB-110F41DB1F51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7F29F06-9082-4249-865F-F7502477FF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1EB6DC-1A9D-D24B-8BEA-9902A96598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35996-3223-B54E-AFE0-B44DE06C68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6301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4BCEDC-E215-C140-AE88-CE14BC782BB7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B44C0-93D1-924B-89FD-0F298BB6E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5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Trabalho de Conclusão de Curso apresentado ao Curso de Especialização em Ciência de Dados e Big Data como requisito parcial à obtenção do título de especialista.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B44C0-93D1-924B-89FD-0F298BB6EA9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2903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B44C0-93D1-924B-89FD-0F298BB6EA9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641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B44C0-93D1-924B-89FD-0F298BB6EA9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595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B44C0-93D1-924B-89FD-0F298BB6EA9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8886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B44C0-93D1-924B-89FD-0F298BB6EA9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22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B44C0-93D1-924B-89FD-0F298BB6EA9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139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B44C0-93D1-924B-89FD-0F298BB6EA9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3258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B44C0-93D1-924B-89FD-0F298BB6EA9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1369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B44C0-93D1-924B-89FD-0F298BB6EA9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2281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23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6410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B44C0-93D1-924B-89FD-0F298BB6EA9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773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B44C0-93D1-924B-89FD-0F298BB6EA9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4283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B44C0-93D1-924B-89FD-0F298BB6EA9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689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B44C0-93D1-924B-89FD-0F298BB6EA9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496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BR" dirty="0"/>
              <a:t>197 </a:t>
            </a:r>
            <a:r>
              <a:rPr lang="pt-BR" dirty="0" err="1"/>
              <a:t>obs</a:t>
            </a:r>
            <a:r>
              <a:rPr lang="pt-BR" dirty="0"/>
              <a:t> IED / 595 </a:t>
            </a:r>
            <a:r>
              <a:rPr lang="pt-BR" dirty="0" err="1"/>
              <a:t>obs</a:t>
            </a:r>
            <a:r>
              <a:rPr lang="pt-BR" dirty="0"/>
              <a:t> F&amp;A / 618 </a:t>
            </a:r>
            <a:r>
              <a:rPr lang="pt-BR" dirty="0" err="1"/>
              <a:t>obs</a:t>
            </a:r>
            <a:r>
              <a:rPr lang="pt-BR" dirty="0"/>
              <a:t> em conjunto / 12972 observações / 27 variáveis independentes e 2 dependentes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B44C0-93D1-924B-89FD-0F298BB6EA9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5029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B44C0-93D1-924B-89FD-0F298BB6EA9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578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B44C0-93D1-924B-89FD-0F298BB6EA9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43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B44C0-93D1-924B-89FD-0F298BB6EA9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8396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90162-CDB1-DF4F-8771-009FD0649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C35B4B-57B6-FD47-819F-32FDD3CC4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608766-ED8C-1042-88B8-3C70771F9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838E-5435-5244-8563-213E61276F84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1F0CF0-9A1C-3F43-819A-4BD7DA6A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30B541-8A0B-3349-977D-1E54F5B1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6FBC-C881-4C4D-A770-8DB94210C6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862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3B754-4946-1644-A469-4442E5650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A5F90D-0D5D-ED44-83F9-636FCA7A5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7A6E15-269B-0A4C-9A25-630429047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838E-5435-5244-8563-213E61276F84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9B9468-29CB-8948-B374-6D7FC77BA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94F119-AFF2-8D48-AED9-1DCF465A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6FBC-C881-4C4D-A770-8DB94210C6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3058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24BF4D1-56E4-E041-8E1C-DBD4427A02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1D8E6E-6857-7C49-9027-B2B96CC9A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DB0218-FEEB-0841-AE3E-8FB19EB37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838E-5435-5244-8563-213E61276F84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13E585-9409-D043-99CC-F2CABB513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81984B-ADF3-E244-A55B-CF2F20E9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6FBC-C881-4C4D-A770-8DB94210C6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540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0817535" cy="6584950"/>
          </a:xfrm>
        </p:spPr>
        <p:txBody>
          <a:bodyPr lIns="1080000" tIns="0" r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2952E-380C-48F5-9C93-B1EB0713EF3E}"/>
              </a:ext>
            </a:extLst>
          </p:cNvPr>
          <p:cNvSpPr/>
          <p:nvPr userDrawn="1"/>
        </p:nvSpPr>
        <p:spPr>
          <a:xfrm rot="5400000">
            <a:off x="-3360737" y="3360737"/>
            <a:ext cx="6858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A26770-290B-4E8A-B12A-36F7DDB7F2B1}"/>
              </a:ext>
            </a:extLst>
          </p:cNvPr>
          <p:cNvGrpSpPr/>
          <p:nvPr userDrawn="1"/>
        </p:nvGrpSpPr>
        <p:grpSpPr>
          <a:xfrm>
            <a:off x="0" y="0"/>
            <a:ext cx="5277678" cy="6858000"/>
            <a:chOff x="0" y="0"/>
            <a:chExt cx="10954058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83424E-B9B3-4D58-988A-26DEDF734F4E}"/>
                </a:ext>
              </a:extLst>
            </p:cNvPr>
            <p:cNvSpPr/>
            <p:nvPr userDrawn="1"/>
          </p:nvSpPr>
          <p:spPr>
            <a:xfrm>
              <a:off x="0" y="0"/>
              <a:ext cx="10954058" cy="136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32BBED-D126-4DCA-9557-B488A96E405F}"/>
                </a:ext>
              </a:extLst>
            </p:cNvPr>
            <p:cNvSpPr/>
            <p:nvPr userDrawn="1"/>
          </p:nvSpPr>
          <p:spPr>
            <a:xfrm>
              <a:off x="0" y="6721475"/>
              <a:ext cx="10954058" cy="136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‹nº›</a:t>
            </a:fld>
            <a:endParaRPr lang="en-ZA" b="1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2894682"/>
            <a:ext cx="5085650" cy="1870007"/>
          </a:xfrm>
        </p:spPr>
        <p:txBody>
          <a:bodyPr anchor="b"/>
          <a:lstStyle>
            <a:lvl1pPr algn="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73044" y="5025053"/>
            <a:ext cx="4681330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7D147AD-3B0C-4B21-AE3D-178E0B7E3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73044" y="5431223"/>
            <a:ext cx="4681330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EB09218-D127-4641-A366-94360A951A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73044" y="5817586"/>
            <a:ext cx="4681330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B9C42B1D-23D7-46D7-A8E3-6667AC7EFB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73044" y="6203950"/>
            <a:ext cx="4683095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98987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37528-F784-8547-8DA0-39ADFECC1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B7397E-B6D7-9F4E-92E0-0822C77C1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C7F371-DCF8-5F4A-8279-6179B3F83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838E-5435-5244-8563-213E61276F84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1EFFDD-929F-524F-9DCA-D9AA7B50A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57CE75-9325-6743-8815-7F911171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6FBC-C881-4C4D-A770-8DB94210C6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3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092ED-9904-8042-88D9-83978294F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049230-C602-6142-8685-E4F4F32E2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259D30-C9D5-1140-B80C-EF4F3223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838E-5435-5244-8563-213E61276F84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CB62D4-7F99-B049-9677-6C94BC4D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ED8578-CAA5-B740-A7F6-5078858A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6FBC-C881-4C4D-A770-8DB94210C6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32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3F2940-7241-E549-9CF3-9C1FAEF1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6510FF-5DB1-7D48-BA7E-7BFAE5F17F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744E8D7-2B6C-C445-A0AF-6D8F0C228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C8ECF4-E83B-4641-AE69-65923B02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838E-5435-5244-8563-213E61276F84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DD69414-55CF-374F-B8BD-4F61ED01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D3EBFB-02F5-394D-A8AC-733A304D7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6FBC-C881-4C4D-A770-8DB94210C6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676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BB616-84A8-AA46-AC88-1309C67DD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B3C016-B768-1A4D-B5B3-931C5F854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AF546AF-1F01-C54F-BF09-F239B37B5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32D9D69-B7A4-9B44-A0D2-C48C7E4881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3B69F44-AEE0-2048-A767-A7BC6139A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248152C-053C-474D-A30D-6568748AE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838E-5435-5244-8563-213E61276F84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51E5F1C-C39C-4E49-B9D4-B8F5197D6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F10B025-6481-3F49-B5E1-17FDDC1A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6FBC-C881-4C4D-A770-8DB94210C6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141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3F312-0AA9-0246-9315-5E18AC53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D35EBDA-20E9-6B40-B6ED-3F9CBE20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838E-5435-5244-8563-213E61276F84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C351D2B-83E2-EA43-BA60-5BA2A9877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92F7841-CD70-0A4B-86BE-57425A3FC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6FBC-C881-4C4D-A770-8DB94210C6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90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89B1C8-C26E-754F-9169-F7D340866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838E-5435-5244-8563-213E61276F84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1E0FE1-1148-6543-83D5-2D516C23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7FA223-FE06-6146-844A-43FEB534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6FBC-C881-4C4D-A770-8DB94210C6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491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ECC1C-A798-6846-83CE-AD2AAA9A9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7D60E1-FA24-1243-85FC-C819D02F0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86E8A1-48AE-E54D-9402-66F515EA6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CDEAB37-BAF1-F94B-9791-A0492577E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838E-5435-5244-8563-213E61276F84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3C838C-DF8D-0644-AD48-65CCA46B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0D8C5E6-BFA0-E94B-8A63-0C2530BA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6FBC-C881-4C4D-A770-8DB94210C6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05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13DE0-C6E6-1849-8E47-DDBCCED2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C42DF6C-FAB2-1548-BF5A-3380C5C4D7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4B195F-469A-0847-AE31-9E9E71FE1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4023A3-8AA7-1047-978D-515BD517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838E-5435-5244-8563-213E61276F84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A112479-1231-B544-AF5E-D8F6D79D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1EFF5E3-6F1E-8649-842D-13D196592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6FBC-C881-4C4D-A770-8DB94210C6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89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54C2748-557B-814F-9FB5-39B18619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5074BD-6423-184E-8AFF-7BD401155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B3884E-DF69-3B4A-A61E-FD600ECFE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B838E-5435-5244-8563-213E61276F84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02845F-75BB-0348-B9CD-327FFCE64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B3CB38-AA01-344C-92AB-4CE467FE4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A6FBC-C881-4C4D-A770-8DB94210C6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883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07/relationships/hdphoto" Target="../media/hdphoto7.wdp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microsoft.com/office/2007/relationships/hdphoto" Target="../media/hdphoto7.wdp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3.png"/><Relationship Id="rId4" Type="http://schemas.openxmlformats.org/officeDocument/2006/relationships/image" Target="../media/image14.jpeg"/><Relationship Id="rId9" Type="http://schemas.microsoft.com/office/2007/relationships/diagramDrawing" Target="../diagrams/drawing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9.xml"/><Relationship Id="rId12" Type="http://schemas.openxmlformats.org/officeDocument/2006/relationships/image" Target="../media/image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microsoft.com/office/2007/relationships/hdphoto" Target="../media/hdphoto7.wdp"/><Relationship Id="rId11" Type="http://schemas.microsoft.com/office/2007/relationships/diagramDrawing" Target="../diagrams/drawing9.xml"/><Relationship Id="rId5" Type="http://schemas.openxmlformats.org/officeDocument/2006/relationships/image" Target="../media/image15.png"/><Relationship Id="rId10" Type="http://schemas.openxmlformats.org/officeDocument/2006/relationships/diagramColors" Target="../diagrams/colors9.xml"/><Relationship Id="rId4" Type="http://schemas.openxmlformats.org/officeDocument/2006/relationships/notesSlide" Target="../notesSlides/notesSlide10.xml"/><Relationship Id="rId9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image" Target="../media/image20.emf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10.xml"/><Relationship Id="rId12" Type="http://schemas.openxmlformats.org/officeDocument/2006/relationships/image" Target="../media/image19.png"/><Relationship Id="rId2" Type="http://schemas.openxmlformats.org/officeDocument/2006/relationships/audio" Target="../media/media14.m4a"/><Relationship Id="rId16" Type="http://schemas.openxmlformats.org/officeDocument/2006/relationships/image" Target="../media/image3.png"/><Relationship Id="rId1" Type="http://schemas.microsoft.com/office/2007/relationships/media" Target="../media/media14.m4a"/><Relationship Id="rId6" Type="http://schemas.microsoft.com/office/2007/relationships/hdphoto" Target="../media/hdphoto7.wdp"/><Relationship Id="rId11" Type="http://schemas.microsoft.com/office/2007/relationships/diagramDrawing" Target="../diagrams/drawing10.xml"/><Relationship Id="rId5" Type="http://schemas.openxmlformats.org/officeDocument/2006/relationships/image" Target="../media/image15.png"/><Relationship Id="rId15" Type="http://schemas.openxmlformats.org/officeDocument/2006/relationships/hyperlink" Target="https://livingsober.org.nz/push-the-fast-forward-button" TargetMode="External"/><Relationship Id="rId10" Type="http://schemas.openxmlformats.org/officeDocument/2006/relationships/diagramColors" Target="../diagrams/colors10.xml"/><Relationship Id="rId4" Type="http://schemas.openxmlformats.org/officeDocument/2006/relationships/notesSlide" Target="../notesSlides/notesSlide11.xml"/><Relationship Id="rId9" Type="http://schemas.openxmlformats.org/officeDocument/2006/relationships/diagramQuickStyle" Target="../diagrams/quickStyle10.xml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image" Target="../media/image22.jpg"/><Relationship Id="rId18" Type="http://schemas.openxmlformats.org/officeDocument/2006/relationships/diagramColors" Target="../diagrams/colors12.xml"/><Relationship Id="rId26" Type="http://schemas.openxmlformats.org/officeDocument/2006/relationships/hyperlink" Target="https://game-icons.net/1x1/delapouite/expand.html" TargetMode="External"/><Relationship Id="rId3" Type="http://schemas.openxmlformats.org/officeDocument/2006/relationships/slideLayout" Target="../slideLayouts/slideLayout2.xml"/><Relationship Id="rId21" Type="http://schemas.openxmlformats.org/officeDocument/2006/relationships/diagramLayout" Target="../diagrams/layout13.xml"/><Relationship Id="rId7" Type="http://schemas.openxmlformats.org/officeDocument/2006/relationships/diagramData" Target="../diagrams/data11.xml"/><Relationship Id="rId12" Type="http://schemas.openxmlformats.org/officeDocument/2006/relationships/image" Target="../media/image17.jpg"/><Relationship Id="rId17" Type="http://schemas.openxmlformats.org/officeDocument/2006/relationships/diagramQuickStyle" Target="../diagrams/quickStyle12.xml"/><Relationship Id="rId25" Type="http://schemas.openxmlformats.org/officeDocument/2006/relationships/image" Target="../media/image23.png"/><Relationship Id="rId2" Type="http://schemas.openxmlformats.org/officeDocument/2006/relationships/audio" Target="../media/media15.m4a"/><Relationship Id="rId16" Type="http://schemas.openxmlformats.org/officeDocument/2006/relationships/diagramLayout" Target="../diagrams/layout12.xml"/><Relationship Id="rId20" Type="http://schemas.openxmlformats.org/officeDocument/2006/relationships/diagramData" Target="../diagrams/data13.xml"/><Relationship Id="rId1" Type="http://schemas.microsoft.com/office/2007/relationships/media" Target="../media/media15.m4a"/><Relationship Id="rId6" Type="http://schemas.microsoft.com/office/2007/relationships/hdphoto" Target="../media/hdphoto7.wdp"/><Relationship Id="rId11" Type="http://schemas.microsoft.com/office/2007/relationships/diagramDrawing" Target="../diagrams/drawing11.xml"/><Relationship Id="rId24" Type="http://schemas.microsoft.com/office/2007/relationships/diagramDrawing" Target="../diagrams/drawing13.xml"/><Relationship Id="rId5" Type="http://schemas.openxmlformats.org/officeDocument/2006/relationships/image" Target="../media/image15.png"/><Relationship Id="rId15" Type="http://schemas.openxmlformats.org/officeDocument/2006/relationships/diagramData" Target="../diagrams/data12.xml"/><Relationship Id="rId23" Type="http://schemas.openxmlformats.org/officeDocument/2006/relationships/diagramColors" Target="../diagrams/colors13.xml"/><Relationship Id="rId10" Type="http://schemas.openxmlformats.org/officeDocument/2006/relationships/diagramColors" Target="../diagrams/colors11.xml"/><Relationship Id="rId19" Type="http://schemas.microsoft.com/office/2007/relationships/diagramDrawing" Target="../diagrams/drawing12.xml"/><Relationship Id="rId4" Type="http://schemas.openxmlformats.org/officeDocument/2006/relationships/notesSlide" Target="../notesSlides/notesSlide12.xml"/><Relationship Id="rId9" Type="http://schemas.openxmlformats.org/officeDocument/2006/relationships/diagramQuickStyle" Target="../diagrams/quickStyle11.xml"/><Relationship Id="rId14" Type="http://schemas.openxmlformats.org/officeDocument/2006/relationships/hyperlink" Target="https://www.capallen.top/2019/Deal-with-imbalanced-data-in-ML.html" TargetMode="External"/><Relationship Id="rId22" Type="http://schemas.openxmlformats.org/officeDocument/2006/relationships/diagramQuickStyle" Target="../diagrams/quickStyle13.xml"/><Relationship Id="rId27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10" Type="http://schemas.openxmlformats.org/officeDocument/2006/relationships/image" Target="../media/image3.png"/><Relationship Id="rId4" Type="http://schemas.openxmlformats.org/officeDocument/2006/relationships/image" Target="../media/image14.jpeg"/><Relationship Id="rId9" Type="http://schemas.microsoft.com/office/2007/relationships/diagramDrawing" Target="../diagrams/drawing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15.xml"/><Relationship Id="rId12" Type="http://schemas.openxmlformats.org/officeDocument/2006/relationships/image" Target="../media/image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microsoft.com/office/2007/relationships/hdphoto" Target="../media/hdphoto8.wdp"/><Relationship Id="rId11" Type="http://schemas.microsoft.com/office/2007/relationships/diagramDrawing" Target="../diagrams/drawing15.xml"/><Relationship Id="rId5" Type="http://schemas.openxmlformats.org/officeDocument/2006/relationships/image" Target="../media/image15.png"/><Relationship Id="rId10" Type="http://schemas.openxmlformats.org/officeDocument/2006/relationships/diagramColors" Target="../diagrams/colors15.xml"/><Relationship Id="rId4" Type="http://schemas.openxmlformats.org/officeDocument/2006/relationships/notesSlide" Target="../notesSlides/notesSlide13.xml"/><Relationship Id="rId9" Type="http://schemas.openxmlformats.org/officeDocument/2006/relationships/diagramQuickStyle" Target="../diagrams/quickStyle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16.xml"/><Relationship Id="rId12" Type="http://schemas.openxmlformats.org/officeDocument/2006/relationships/chart" Target="../charts/char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microsoft.com/office/2007/relationships/hdphoto" Target="../media/hdphoto9.wdp"/><Relationship Id="rId11" Type="http://schemas.microsoft.com/office/2007/relationships/diagramDrawing" Target="../diagrams/drawing16.xml"/><Relationship Id="rId5" Type="http://schemas.openxmlformats.org/officeDocument/2006/relationships/image" Target="../media/image15.png"/><Relationship Id="rId10" Type="http://schemas.openxmlformats.org/officeDocument/2006/relationships/diagramColors" Target="../diagrams/colors16.xml"/><Relationship Id="rId4" Type="http://schemas.openxmlformats.org/officeDocument/2006/relationships/notesSlide" Target="../notesSlides/notesSlide14.xml"/><Relationship Id="rId9" Type="http://schemas.openxmlformats.org/officeDocument/2006/relationships/diagramQuickStyle" Target="../diagrams/quickStyle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10" Type="http://schemas.openxmlformats.org/officeDocument/2006/relationships/image" Target="../media/image3.png"/><Relationship Id="rId4" Type="http://schemas.openxmlformats.org/officeDocument/2006/relationships/image" Target="../media/image14.jpeg"/><Relationship Id="rId9" Type="http://schemas.microsoft.com/office/2007/relationships/diagramDrawing" Target="../diagrams/drawing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hyperlink" Target="https://creativecommons.org/licenses/by-nc/3.0/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1.xml"/><Relationship Id="rId12" Type="http://schemas.openxmlformats.org/officeDocument/2006/relationships/hyperlink" Target="https://freepngimg.com/png/72539-python-science-django-machine-learning-others-data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07/relationships/hdphoto" Target="../media/hdphoto1.wdp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openxmlformats.org/officeDocument/2006/relationships/notesSlide" Target="../notesSlides/notesSlide2.xml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18.xml"/><Relationship Id="rId12" Type="http://schemas.openxmlformats.org/officeDocument/2006/relationships/image" Target="../media/image3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microsoft.com/office/2007/relationships/hdphoto" Target="../media/hdphoto7.wdp"/><Relationship Id="rId11" Type="http://schemas.microsoft.com/office/2007/relationships/diagramDrawing" Target="../diagrams/drawing18.xml"/><Relationship Id="rId5" Type="http://schemas.openxmlformats.org/officeDocument/2006/relationships/image" Target="../media/image15.png"/><Relationship Id="rId10" Type="http://schemas.openxmlformats.org/officeDocument/2006/relationships/diagramColors" Target="../diagrams/colors18.xml"/><Relationship Id="rId4" Type="http://schemas.openxmlformats.org/officeDocument/2006/relationships/notesSlide" Target="../notesSlides/notesSlide15.xml"/><Relationship Id="rId9" Type="http://schemas.openxmlformats.org/officeDocument/2006/relationships/diagramQuickStyle" Target="../diagrams/quickStyle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9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9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diagramData" Target="../diagrams/data19.xml"/><Relationship Id="rId11" Type="http://schemas.openxmlformats.org/officeDocument/2006/relationships/image" Target="../media/image3.png"/><Relationship Id="rId5" Type="http://schemas.openxmlformats.org/officeDocument/2006/relationships/image" Target="../media/image14.jpeg"/><Relationship Id="rId10" Type="http://schemas.microsoft.com/office/2007/relationships/diagramDrawing" Target="../diagrams/drawing19.xml"/><Relationship Id="rId4" Type="http://schemas.openxmlformats.org/officeDocument/2006/relationships/notesSlide" Target="../notesSlides/notesSlide16.xml"/><Relationship Id="rId9" Type="http://schemas.openxmlformats.org/officeDocument/2006/relationships/diagramColors" Target="../diagrams/colors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2.m4a"/><Relationship Id="rId7" Type="http://schemas.microsoft.com/office/2007/relationships/hdphoto" Target="../media/hdphoto7.wdp"/><Relationship Id="rId2" Type="http://schemas.microsoft.com/office/2007/relationships/media" Target="../media/media22.m4a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31.svg"/><Relationship Id="rId1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3.png"/><Relationship Id="rId4" Type="http://schemas.openxmlformats.org/officeDocument/2006/relationships/diagramData" Target="../diagrams/data2.xml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07/relationships/hdphoto" Target="../media/hdphoto3.wdp"/><Relationship Id="rId11" Type="http://schemas.microsoft.com/office/2007/relationships/diagramDrawing" Target="../diagrams/drawing3.xml"/><Relationship Id="rId5" Type="http://schemas.openxmlformats.org/officeDocument/2006/relationships/image" Target="../media/image15.png"/><Relationship Id="rId10" Type="http://schemas.openxmlformats.org/officeDocument/2006/relationships/diagramColors" Target="../diagrams/colors3.xml"/><Relationship Id="rId4" Type="http://schemas.openxmlformats.org/officeDocument/2006/relationships/notesSlide" Target="../notesSlides/notesSlide3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3.png"/><Relationship Id="rId4" Type="http://schemas.openxmlformats.org/officeDocument/2006/relationships/image" Target="../media/image14.jpeg"/><Relationship Id="rId9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18" Type="http://schemas.openxmlformats.org/officeDocument/2006/relationships/diagramLayout" Target="../diagrams/layout7.xml"/><Relationship Id="rId3" Type="http://schemas.openxmlformats.org/officeDocument/2006/relationships/slideLayout" Target="../slideLayouts/slideLayout2.xml"/><Relationship Id="rId21" Type="http://schemas.microsoft.com/office/2007/relationships/diagramDrawing" Target="../diagrams/drawing7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" Type="http://schemas.openxmlformats.org/officeDocument/2006/relationships/audio" Target="../media/media7.m4a"/><Relationship Id="rId16" Type="http://schemas.microsoft.com/office/2007/relationships/diagramDrawing" Target="../diagrams/drawing6.xml"/><Relationship Id="rId20" Type="http://schemas.openxmlformats.org/officeDocument/2006/relationships/diagramColors" Target="../diagrams/colors7.xml"/><Relationship Id="rId1" Type="http://schemas.microsoft.com/office/2007/relationships/media" Target="../media/media7.m4a"/><Relationship Id="rId6" Type="http://schemas.microsoft.com/office/2007/relationships/hdphoto" Target="../media/hdphoto5.wdp"/><Relationship Id="rId11" Type="http://schemas.microsoft.com/office/2007/relationships/diagramDrawing" Target="../diagrams/drawing5.xml"/><Relationship Id="rId5" Type="http://schemas.openxmlformats.org/officeDocument/2006/relationships/image" Target="../media/image15.png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19" Type="http://schemas.openxmlformats.org/officeDocument/2006/relationships/diagramQuickStyle" Target="../diagrams/quickStyle7.xml"/><Relationship Id="rId4" Type="http://schemas.openxmlformats.org/officeDocument/2006/relationships/notesSlide" Target="../notesSlides/notesSlide5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Relationship Id="rId2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07/relationships/hdphoto" Target="../media/hdphoto6.wdp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07/relationships/hdphoto" Target="../media/hdphoto7.wdp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764B9-CA31-5E49-A934-65A86A33B7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0520"/>
            <a:ext cx="9144000" cy="1396682"/>
          </a:xfrm>
        </p:spPr>
        <p:txBody>
          <a:bodyPr>
            <a:noAutofit/>
          </a:bodyPr>
          <a:lstStyle/>
          <a:p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PONTIFÍCIA UNIVERSIDADE CATÓLICA DE MINAS GERAIS</a:t>
            </a:r>
            <a:b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NÚCLEO DE EDUCAÇÃO A DISTÂNCIA</a:t>
            </a:r>
            <a:b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Pós-graduação Lato Sensu em Ciência de Dados e Big Data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074F70-DB6A-734D-AD5F-6882115A2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480" y="2840310"/>
            <a:ext cx="9144000" cy="863282"/>
          </a:xfrm>
        </p:spPr>
        <p:txBody>
          <a:bodyPr>
            <a:normAutofit/>
          </a:bodyPr>
          <a:lstStyle/>
          <a:p>
            <a:r>
              <a:rPr lang="pt-B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APLICAÇÃO DE MODELOS DE MACHINE LEARNING EM OPERAÇÕES DE FUSÕES E AQUISIÇÕES NA SAÚDE SUPLEMENTAR</a:t>
            </a: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DB6F09B-59FD-854E-A62F-0EEFC7C7B618}"/>
              </a:ext>
            </a:extLst>
          </p:cNvPr>
          <p:cNvSpPr/>
          <p:nvPr/>
        </p:nvSpPr>
        <p:spPr>
          <a:xfrm>
            <a:off x="6454710" y="4317890"/>
            <a:ext cx="51347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JOÃO PAULO CALEMBO BATISTA MENEZES</a:t>
            </a:r>
            <a:endParaRPr lang="pt-B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721BC2B-48E0-754A-AB19-2971CF177941}"/>
              </a:ext>
            </a:extLst>
          </p:cNvPr>
          <p:cNvSpPr/>
          <p:nvPr/>
        </p:nvSpPr>
        <p:spPr>
          <a:xfrm>
            <a:off x="6454710" y="5301520"/>
            <a:ext cx="5134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Trabalho de Conclusão de Curso apresentado ao Curso de Especialização em Ciência de Dados e Big Data como requisito parcial à obtenção do título de especialista.</a:t>
            </a: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C750819B-BF1B-A978-8303-81C67C506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73" y="350520"/>
            <a:ext cx="1178907" cy="1011347"/>
          </a:xfrm>
          <a:prstGeom prst="rect">
            <a:avLst/>
          </a:prstGeom>
        </p:spPr>
      </p:pic>
      <p:pic>
        <p:nvPicPr>
          <p:cNvPr id="12" name="Imagem 11" descr="Texto&#10;&#10;Descrição gerada automaticamente com confiança média">
            <a:extLst>
              <a:ext uri="{FF2B5EF4-FFF2-40B4-BE49-F238E27FC236}">
                <a16:creationId xmlns:a16="http://schemas.microsoft.com/office/drawing/2014/main" id="{6A25684C-9881-785C-C1E7-E39113C0F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0049" y="641909"/>
            <a:ext cx="1386378" cy="215911"/>
          </a:xfrm>
          <a:prstGeom prst="rect">
            <a:avLst/>
          </a:prstGeom>
        </p:spPr>
      </p:pic>
      <p:pic>
        <p:nvPicPr>
          <p:cNvPr id="14" name="Áudio 13">
            <a:hlinkClick r:id="" action="ppaction://media"/>
            <a:extLst>
              <a:ext uri="{FF2B5EF4-FFF2-40B4-BE49-F238E27FC236}">
                <a16:creationId xmlns:a16="http://schemas.microsoft.com/office/drawing/2014/main" id="{75017846-B1CF-CF8E-787E-8618F7C4CB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40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28"/>
    </mc:Choice>
    <mc:Fallback>
      <p:transition spd="slow" advTm="14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81746-A9CC-AF41-B635-E671A7BB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50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Coleta de dados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8F1157-7FFE-D74A-9174-2087F1E6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545" b="42456"/>
          <a:stretch>
            <a:fillRect/>
          </a:stretch>
        </p:blipFill>
        <p:spPr bwMode="auto">
          <a:xfrm>
            <a:off x="0" y="6281936"/>
            <a:ext cx="12192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tângulo de cantos arredondados 6">
            <a:extLst>
              <a:ext uri="{FF2B5EF4-FFF2-40B4-BE49-F238E27FC236}">
                <a16:creationId xmlns:a16="http://schemas.microsoft.com/office/drawing/2014/main" id="{E937FCFB-6611-9148-B5C3-4B9308C132A4}"/>
              </a:ext>
            </a:extLst>
          </p:cNvPr>
          <p:cNvSpPr/>
          <p:nvPr/>
        </p:nvSpPr>
        <p:spPr>
          <a:xfrm>
            <a:off x="838200" y="1083047"/>
            <a:ext cx="6519863" cy="648072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/>
              <a:t>Variáveis independentes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B1361E5-3896-FF41-A25F-5E7319B4B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07132"/>
              </p:ext>
            </p:extLst>
          </p:nvPr>
        </p:nvGraphicFramePr>
        <p:xfrm>
          <a:off x="838199" y="1870065"/>
          <a:ext cx="11034713" cy="40060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86141">
                  <a:extLst>
                    <a:ext uri="{9D8B030D-6E8A-4147-A177-3AD203B41FA5}">
                      <a16:colId xmlns:a16="http://schemas.microsoft.com/office/drawing/2014/main" val="4174897773"/>
                    </a:ext>
                  </a:extLst>
                </a:gridCol>
                <a:gridCol w="4048572">
                  <a:extLst>
                    <a:ext uri="{9D8B030D-6E8A-4147-A177-3AD203B41FA5}">
                      <a16:colId xmlns:a16="http://schemas.microsoft.com/office/drawing/2014/main" val="123098406"/>
                    </a:ext>
                  </a:extLst>
                </a:gridCol>
              </a:tblGrid>
              <a:tr h="2818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dirty="0">
                          <a:effectLst/>
                        </a:rPr>
                        <a:t>Variável</a:t>
                      </a:r>
                      <a:endParaRPr lang="pt-BR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805" marR="3880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Código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805" marR="38805" marT="0" marB="0" anchor="ctr"/>
                </a:tc>
                <a:extLst>
                  <a:ext uri="{0D108BD9-81ED-4DB2-BD59-A6C34878D82A}">
                    <a16:rowId xmlns:a16="http://schemas.microsoft.com/office/drawing/2014/main" val="1171214987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Liquidez geral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LG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744943295"/>
                  </a:ext>
                </a:extLst>
              </a:tr>
              <a:tr h="258834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Índice de despesas assistenciais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ISTR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515845263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Índice de despesas comerciais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IDC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794901001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Índice de despesas administrativas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IDA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66176782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Tamanho (Logaritmo natural)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TAM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479137809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Herfindahl-Hirschman Index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HHI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160655409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Rácio de concentração - 4 Maiores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CR4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031263890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Rácio de concentração - 8 Maiores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CR8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468371763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Rácio de concentração - 12 Maiores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CR12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197624566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Rácio de concentração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CRn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5899372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Beneficiários em planos de assistência médica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Benefassist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748181463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Beneficiários em exclusivamente odontológicos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Benefexcl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09277061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de beneficiários de planos de saúde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Beneftot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361361533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Tíquete médio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TKM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2077713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 marginal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CMg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153157432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Índice de Lerner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Lerner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833981802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Reclamações de beneficiários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Reclam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04067724"/>
                  </a:ext>
                </a:extLst>
              </a:tr>
            </a:tbl>
          </a:graphicData>
        </a:graphic>
      </p:graphicFrame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66FCA39D-9C5D-BF05-0381-D2A5123430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6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93"/>
    </mc:Choice>
    <mc:Fallback>
      <p:transition spd="slow" advTm="19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81746-A9CC-AF41-B635-E671A7BB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50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Coleta de dados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8F1157-7FFE-D74A-9174-2087F1E6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545" b="42456"/>
          <a:stretch>
            <a:fillRect/>
          </a:stretch>
        </p:blipFill>
        <p:spPr bwMode="auto">
          <a:xfrm>
            <a:off x="0" y="6281936"/>
            <a:ext cx="12192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tângulo de cantos arredondados 6">
            <a:extLst>
              <a:ext uri="{FF2B5EF4-FFF2-40B4-BE49-F238E27FC236}">
                <a16:creationId xmlns:a16="http://schemas.microsoft.com/office/drawing/2014/main" id="{E937FCFB-6611-9148-B5C3-4B9308C132A4}"/>
              </a:ext>
            </a:extLst>
          </p:cNvPr>
          <p:cNvSpPr/>
          <p:nvPr/>
        </p:nvSpPr>
        <p:spPr>
          <a:xfrm>
            <a:off x="838200" y="1083047"/>
            <a:ext cx="6519863" cy="648072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/>
              <a:t>Variáveis independentes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B1361E5-3896-FF41-A25F-5E7319B4B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614024"/>
              </p:ext>
            </p:extLst>
          </p:nvPr>
        </p:nvGraphicFramePr>
        <p:xfrm>
          <a:off x="838199" y="1870065"/>
          <a:ext cx="11034713" cy="11395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86141">
                  <a:extLst>
                    <a:ext uri="{9D8B030D-6E8A-4147-A177-3AD203B41FA5}">
                      <a16:colId xmlns:a16="http://schemas.microsoft.com/office/drawing/2014/main" val="4174897773"/>
                    </a:ext>
                  </a:extLst>
                </a:gridCol>
                <a:gridCol w="4048572">
                  <a:extLst>
                    <a:ext uri="{9D8B030D-6E8A-4147-A177-3AD203B41FA5}">
                      <a16:colId xmlns:a16="http://schemas.microsoft.com/office/drawing/2014/main" val="123098406"/>
                    </a:ext>
                  </a:extLst>
                </a:gridCol>
              </a:tblGrid>
              <a:tr h="2818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dirty="0">
                          <a:effectLst/>
                        </a:rPr>
                        <a:t>Variável</a:t>
                      </a:r>
                      <a:endParaRPr lang="pt-BR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805" marR="3880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Código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805" marR="38805" marT="0" marB="0" anchor="ctr"/>
                </a:tc>
                <a:extLst>
                  <a:ext uri="{0D108BD9-81ED-4DB2-BD59-A6C34878D82A}">
                    <a16:rowId xmlns:a16="http://schemas.microsoft.com/office/drawing/2014/main" val="1171214987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Índice de reclamações de beneficiários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Ireclam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2077713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Segmento de atuação - ANS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Segmentacao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153157432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Modalidade da OPS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Modalidade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833981802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Estado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Estado brasileiro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04067724"/>
                  </a:ext>
                </a:extLst>
              </a:tr>
            </a:tbl>
          </a:graphicData>
        </a:graphic>
      </p:graphicFrame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36FE20F4-FE69-CAA3-E26A-4E413984B3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31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24"/>
    </mc:Choice>
    <mc:Fallback>
      <p:transition spd="slow" advTm="13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9BDC2-E734-7E4C-B010-C8A7A5DF8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pt-BR" dirty="0"/>
              <a:t>Agenda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E5EA5B-A46F-284A-8C12-68ED9F4B28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63" b="9163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DD67BEDD-7B0A-164F-B404-810AFA489B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9454402"/>
              </p:ext>
            </p:extLst>
          </p:nvPr>
        </p:nvGraphicFramePr>
        <p:xfrm>
          <a:off x="655321" y="2575034"/>
          <a:ext cx="5120113" cy="2099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46840435-3555-78A7-F107-5A54C810F6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02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33"/>
    </mc:Choice>
    <mc:Fallback>
      <p:transition spd="slow" advTm="7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81746-A9CC-AF41-B635-E671A7BB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50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Tratamento dos dados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8F1157-7FFE-D74A-9174-2087F1E6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545" b="42456"/>
          <a:stretch>
            <a:fillRect/>
          </a:stretch>
        </p:blipFill>
        <p:spPr bwMode="auto">
          <a:xfrm>
            <a:off x="0" y="6281936"/>
            <a:ext cx="12192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F5BDEADF-454C-F24E-B0C8-63E1AF2642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0255104"/>
              </p:ext>
            </p:extLst>
          </p:nvPr>
        </p:nvGraphicFramePr>
        <p:xfrm>
          <a:off x="838200" y="1431396"/>
          <a:ext cx="10515600" cy="3995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380612CF-1455-52FC-8882-DEB358F93F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79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73"/>
    </mc:Choice>
    <mc:Fallback>
      <p:transition spd="slow" advTm="11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81746-A9CC-AF41-B635-E671A7BB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50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Tratamento dos dados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8F1157-7FFE-D74A-9174-2087F1E6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545" b="42456"/>
          <a:stretch>
            <a:fillRect/>
          </a:stretch>
        </p:blipFill>
        <p:spPr bwMode="auto">
          <a:xfrm>
            <a:off x="0" y="6281936"/>
            <a:ext cx="12192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F5BDEADF-454C-F24E-B0C8-63E1AF2642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2574926"/>
              </p:ext>
            </p:extLst>
          </p:nvPr>
        </p:nvGraphicFramePr>
        <p:xfrm>
          <a:off x="271529" y="1354513"/>
          <a:ext cx="3785315" cy="2110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B197698-546B-81A9-AD5A-668D2D152E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279" y="1212844"/>
            <a:ext cx="5760085" cy="1737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42DC967-C78F-E01A-D119-A5D0955200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9564" y="3547368"/>
            <a:ext cx="5765800" cy="30226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4E9F59A-07B4-19B4-A39B-057A7D07B808}"/>
              </a:ext>
            </a:extLst>
          </p:cNvPr>
          <p:cNvSpPr txBox="1"/>
          <p:nvPr/>
        </p:nvSpPr>
        <p:spPr>
          <a:xfrm>
            <a:off x="4819564" y="3150351"/>
            <a:ext cx="6098146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x-none" sz="1800" b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Análise das variáveis com dados faltantes</a:t>
            </a:r>
            <a:endParaRPr lang="pt-BR" sz="28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155E0869-C29C-3CF5-BFFD-3839E929DE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3437246" y="4422485"/>
            <a:ext cx="662193" cy="73577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38C6129-D7B3-9B88-11EE-FA64D9B29368}"/>
              </a:ext>
            </a:extLst>
          </p:cNvPr>
          <p:cNvSpPr txBox="1"/>
          <p:nvPr/>
        </p:nvSpPr>
        <p:spPr>
          <a:xfrm>
            <a:off x="3414072" y="5279133"/>
            <a:ext cx="8275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/>
              <a:t>Foward Fill</a:t>
            </a:r>
          </a:p>
        </p:txBody>
      </p:sp>
      <p:pic>
        <p:nvPicPr>
          <p:cNvPr id="16" name="Áudio 15">
            <a:hlinkClick r:id="" action="ppaction://media"/>
            <a:extLst>
              <a:ext uri="{FF2B5EF4-FFF2-40B4-BE49-F238E27FC236}">
                <a16:creationId xmlns:a16="http://schemas.microsoft.com/office/drawing/2014/main" id="{34B3D9CC-3F60-00B0-D8D7-1943173C6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41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98"/>
    </mc:Choice>
    <mc:Fallback>
      <p:transition spd="slow" advTm="27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81746-A9CC-AF41-B635-E671A7BB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50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Tratamento dos dados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8F1157-7FFE-D74A-9174-2087F1E6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545" b="42456"/>
          <a:stretch>
            <a:fillRect/>
          </a:stretch>
        </p:blipFill>
        <p:spPr bwMode="auto">
          <a:xfrm>
            <a:off x="0" y="6281936"/>
            <a:ext cx="12192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F5BDEADF-454C-F24E-B0C8-63E1AF2642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7036256"/>
              </p:ext>
            </p:extLst>
          </p:nvPr>
        </p:nvGraphicFramePr>
        <p:xfrm>
          <a:off x="271529" y="1354513"/>
          <a:ext cx="3785315" cy="2110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90D6F8EE-7F73-DCE4-1525-84E7DBEEBEE3}"/>
              </a:ext>
            </a:extLst>
          </p:cNvPr>
          <p:cNvSpPr/>
          <p:nvPr/>
        </p:nvSpPr>
        <p:spPr>
          <a:xfrm>
            <a:off x="709410" y="1414125"/>
            <a:ext cx="1956517" cy="2014875"/>
          </a:xfrm>
          <a:prstGeom prst="ellipse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9" name="Imagem 8" descr="Gráfico&#10;&#10;Descrição gerada automaticamente">
            <a:extLst>
              <a:ext uri="{FF2B5EF4-FFF2-40B4-BE49-F238E27FC236}">
                <a16:creationId xmlns:a16="http://schemas.microsoft.com/office/drawing/2014/main" id="{93F0366E-6C2A-7783-CF64-F7E67F0033F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b="47708"/>
          <a:stretch/>
        </p:blipFill>
        <p:spPr>
          <a:xfrm>
            <a:off x="709410" y="3682990"/>
            <a:ext cx="3098800" cy="1706765"/>
          </a:xfrm>
          <a:prstGeom prst="rect">
            <a:avLst/>
          </a:prstGeom>
        </p:spPr>
      </p:pic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38BE0D96-95F1-DB1F-FB27-F097DABD14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5597908"/>
              </p:ext>
            </p:extLst>
          </p:nvPr>
        </p:nvGraphicFramePr>
        <p:xfrm>
          <a:off x="6559640" y="3008204"/>
          <a:ext cx="3785315" cy="3273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B0CD2D43-9781-583A-D7A3-E3E5ED098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1817440"/>
              </p:ext>
            </p:extLst>
          </p:nvPr>
        </p:nvGraphicFramePr>
        <p:xfrm>
          <a:off x="5810070" y="946958"/>
          <a:ext cx="5284453" cy="2432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17" name="Imagem 16" descr="Forma&#10;&#10;Descrição gerada automaticamente com confiança baixa">
            <a:extLst>
              <a:ext uri="{FF2B5EF4-FFF2-40B4-BE49-F238E27FC236}">
                <a16:creationId xmlns:a16="http://schemas.microsoft.com/office/drawing/2014/main" id="{A493C28B-85B0-12B0-42B7-2C97EA7466B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4204836" y="3082488"/>
            <a:ext cx="1201003" cy="120100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0A3684C-081E-4D56-246E-BF70119CC70A}"/>
              </a:ext>
            </a:extLst>
          </p:cNvPr>
          <p:cNvSpPr txBox="1"/>
          <p:nvPr/>
        </p:nvSpPr>
        <p:spPr>
          <a:xfrm>
            <a:off x="4424148" y="3464807"/>
            <a:ext cx="786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Smote</a:t>
            </a:r>
            <a:endParaRPr lang="pt-BR" dirty="0"/>
          </a:p>
        </p:txBody>
      </p:sp>
      <p:pic>
        <p:nvPicPr>
          <p:cNvPr id="20" name="Áudio 19">
            <a:hlinkClick r:id="" action="ppaction://media"/>
            <a:extLst>
              <a:ext uri="{FF2B5EF4-FFF2-40B4-BE49-F238E27FC236}">
                <a16:creationId xmlns:a16="http://schemas.microsoft.com/office/drawing/2014/main" id="{A90506A7-5FC4-96B0-81EC-0597955580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73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08"/>
    </mc:Choice>
    <mc:Fallback>
      <p:transition spd="slow" advTm="31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9BDC2-E734-7E4C-B010-C8A7A5DF8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pt-BR" dirty="0"/>
              <a:t>Agenda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E5EA5B-A46F-284A-8C12-68ED9F4B28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63" b="9163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DD67BEDD-7B0A-164F-B404-810AFA489B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9107659"/>
              </p:ext>
            </p:extLst>
          </p:nvPr>
        </p:nvGraphicFramePr>
        <p:xfrm>
          <a:off x="655321" y="2575034"/>
          <a:ext cx="5120113" cy="2099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68B4036D-2ED7-FA30-5621-48CB3D95B7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31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6"/>
    </mc:Choice>
    <mc:Fallback>
      <p:transition spd="slow" advTm="8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81746-A9CC-AF41-B635-E671A7BB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50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Análise e exploração dos dados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8F1157-7FFE-D74A-9174-2087F1E6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545" b="42456"/>
          <a:stretch>
            <a:fillRect/>
          </a:stretch>
        </p:blipFill>
        <p:spPr bwMode="auto">
          <a:xfrm>
            <a:off x="0" y="6281936"/>
            <a:ext cx="12192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9A268FBC-90AE-AB48-9890-76A4E26F49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7184207"/>
              </p:ext>
            </p:extLst>
          </p:nvPr>
        </p:nvGraphicFramePr>
        <p:xfrm>
          <a:off x="838200" y="1354513"/>
          <a:ext cx="10648950" cy="4495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5B06E724-483B-9F3D-B73F-6C2F4009E3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22"/>
    </mc:Choice>
    <mc:Fallback>
      <p:transition spd="slow" advTm="18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81746-A9CC-AF41-B635-E671A7BB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50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Análise e exploração dos dados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8F1157-7FFE-D74A-9174-2087F1E6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545" b="42456"/>
          <a:stretch>
            <a:fillRect/>
          </a:stretch>
        </p:blipFill>
        <p:spPr bwMode="auto">
          <a:xfrm>
            <a:off x="0" y="6281936"/>
            <a:ext cx="12192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9A268FBC-90AE-AB48-9890-76A4E26F49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997219"/>
              </p:ext>
            </p:extLst>
          </p:nvPr>
        </p:nvGraphicFramePr>
        <p:xfrm>
          <a:off x="838200" y="1786667"/>
          <a:ext cx="10515600" cy="1470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91178AF8-7504-5949-AA59-B3CFCFC56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6270712"/>
              </p:ext>
            </p:extLst>
          </p:nvPr>
        </p:nvGraphicFramePr>
        <p:xfrm>
          <a:off x="838200" y="3571874"/>
          <a:ext cx="10515600" cy="2174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0" name="Retângulo 9">
            <a:extLst>
              <a:ext uri="{FF2B5EF4-FFF2-40B4-BE49-F238E27FC236}">
                <a16:creationId xmlns:a16="http://schemas.microsoft.com/office/drawing/2014/main" id="{51AFCE28-64BE-7B40-B641-1F8750471C16}"/>
              </a:ext>
            </a:extLst>
          </p:cNvPr>
          <p:cNvSpPr/>
          <p:nvPr/>
        </p:nvSpPr>
        <p:spPr>
          <a:xfrm>
            <a:off x="838200" y="5829490"/>
            <a:ext cx="3153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Fonte – Elaborado pelo autor. </a:t>
            </a:r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80BF68B3-8AFF-BEDB-D110-87C07B1181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36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61"/>
    </mc:Choice>
    <mc:Fallback>
      <p:transition spd="slow" advTm="15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9BDC2-E734-7E4C-B010-C8A7A5DF8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pt-BR" dirty="0"/>
              <a:t>Agenda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E5EA5B-A46F-284A-8C12-68ED9F4B28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63" b="9163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DD67BEDD-7B0A-164F-B404-810AFA489B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313642"/>
              </p:ext>
            </p:extLst>
          </p:nvPr>
        </p:nvGraphicFramePr>
        <p:xfrm>
          <a:off x="655321" y="2575034"/>
          <a:ext cx="5120113" cy="2099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9C20D64D-19DB-49EE-9135-105E8C140F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74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6"/>
    </mc:Choice>
    <mc:Fallback>
      <p:transition spd="slow" advTm="6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9BDC2-E734-7E4C-B010-C8A7A5DF8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pt-BR" dirty="0"/>
              <a:t>Agenda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Placeholder 6" descr="Stethescope and arms showing a medical professional taking a patient's blood pressure.  Picture includes blood pressure machine and clipboard.">
            <a:extLst>
              <a:ext uri="{FF2B5EF4-FFF2-40B4-BE49-F238E27FC236}">
                <a16:creationId xmlns:a16="http://schemas.microsoft.com/office/drawing/2014/main" id="{B1543EC7-34DC-A74E-A1AC-C424C2163B8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870" r="28270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ACB9D35-371B-DC45-AD04-D6431E1D59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3228886"/>
              </p:ext>
            </p:extLst>
          </p:nvPr>
        </p:nvGraphicFramePr>
        <p:xfrm>
          <a:off x="655321" y="2575034"/>
          <a:ext cx="5120113" cy="346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7613057-D267-5F85-D430-0083B167BE08}"/>
              </a:ext>
            </a:extLst>
          </p:cNvPr>
          <p:cNvSpPr txBox="1"/>
          <p:nvPr/>
        </p:nvSpPr>
        <p:spPr>
          <a:xfrm>
            <a:off x="2667000" y="685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12" tooltip="https://freepngimg.com/png/72539-python-science-django-machine-learning-others-data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13" tooltip="https://creativecommons.org/licenses/by-nc/3.0/"/>
              </a:rPr>
              <a:t>CC BY-NC</a:t>
            </a:r>
            <a:endParaRPr lang="pt-BR" sz="90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BCD18FD-BA2F-3277-DAAB-83DD4109DB16}"/>
              </a:ext>
            </a:extLst>
          </p:cNvPr>
          <p:cNvSpPr txBox="1"/>
          <p:nvPr/>
        </p:nvSpPr>
        <p:spPr>
          <a:xfrm>
            <a:off x="2667000" y="685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12" tooltip="https://freepngimg.com/png/72539-python-science-django-machine-learning-others-data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13" tooltip="https://creativecommons.org/licenses/by-nc/3.0/"/>
              </a:rPr>
              <a:t>CC BY-NC</a:t>
            </a:r>
            <a:endParaRPr lang="pt-BR" sz="900"/>
          </a:p>
        </p:txBody>
      </p:sp>
      <p:pic>
        <p:nvPicPr>
          <p:cNvPr id="18" name="Áudio 17">
            <a:hlinkClick r:id="" action="ppaction://media"/>
            <a:extLst>
              <a:ext uri="{FF2B5EF4-FFF2-40B4-BE49-F238E27FC236}">
                <a16:creationId xmlns:a16="http://schemas.microsoft.com/office/drawing/2014/main" id="{4C83852E-D8B5-99C5-A09E-F4E5561A28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87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66"/>
    </mc:Choice>
    <mc:Fallback>
      <p:transition spd="slow" advTm="23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81746-A9CC-AF41-B635-E671A7BB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50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Criação de modelos de ML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8F1157-7FFE-D74A-9174-2087F1E6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545" b="42456"/>
          <a:stretch>
            <a:fillRect/>
          </a:stretch>
        </p:blipFill>
        <p:spPr bwMode="auto">
          <a:xfrm>
            <a:off x="0" y="6281936"/>
            <a:ext cx="12192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F5BDEADF-454C-F24E-B0C8-63E1AF2642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3242032"/>
              </p:ext>
            </p:extLst>
          </p:nvPr>
        </p:nvGraphicFramePr>
        <p:xfrm>
          <a:off x="838200" y="1431396"/>
          <a:ext cx="10515600" cy="3995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6B62E583-B994-306B-763F-9468939701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50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20"/>
    </mc:Choice>
    <mc:Fallback>
      <p:transition spd="slow" advTm="15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9BDC2-E734-7E4C-B010-C8A7A5DF8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pt-BR" dirty="0"/>
              <a:t>Agenda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E5EA5B-A46F-284A-8C12-68ED9F4B28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63" b="9163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DD67BEDD-7B0A-164F-B404-810AFA489B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2807411"/>
              </p:ext>
            </p:extLst>
          </p:nvPr>
        </p:nvGraphicFramePr>
        <p:xfrm>
          <a:off x="655321" y="2575034"/>
          <a:ext cx="5120113" cy="2099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25862A86-44C4-871F-448A-9D1652A55A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45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8"/>
    </mc:Choice>
    <mc:Fallback>
      <p:transition spd="slow" advTm="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81746-A9CC-AF41-B635-E671A7BB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50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Análise e interpretação dos Resultados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8F1157-7FFE-D74A-9174-2087F1E6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545" b="42456"/>
          <a:stretch>
            <a:fillRect/>
          </a:stretch>
        </p:blipFill>
        <p:spPr bwMode="auto">
          <a:xfrm>
            <a:off x="0" y="6281936"/>
            <a:ext cx="12192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B78B68DC-CA6F-D613-B487-D9D7F6608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049028"/>
              </p:ext>
            </p:extLst>
          </p:nvPr>
        </p:nvGraphicFramePr>
        <p:xfrm>
          <a:off x="4337048" y="2171563"/>
          <a:ext cx="3517900" cy="1016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87386765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15708277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643214669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78263776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Métrica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XGBoost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LightGBM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Random Forest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7933754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Acurácia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    0,995018 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    0,931600 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         0,992863 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4312116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f1-score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            1,00 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            0,93 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                 0,99 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5457905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Recall (0)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            0,99 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            0,95 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                 0,99 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1862366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Recall (1)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            1,00 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            0,91 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 dirty="0">
                          <a:effectLst/>
                        </a:rPr>
                        <a:t>                 1,00 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079148798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99B5B8C2-1C87-9BAE-099C-96AB5249E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004770"/>
              </p:ext>
            </p:extLst>
          </p:nvPr>
        </p:nvGraphicFramePr>
        <p:xfrm>
          <a:off x="838197" y="4004614"/>
          <a:ext cx="10515603" cy="1219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262504954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5493737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05731135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335157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4322434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2341276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0091835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Classificação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XGBoost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Importância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LightGBM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Importância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Random Forest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Importância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4297340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Beneftot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0.268112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Benefexcl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301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Beneftot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0.132633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1679194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2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IED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0.069959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IDC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274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Fatur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0.076986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897086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3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CR12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0.069466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Fatur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201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Benefexcl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0.067074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8245253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4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CR4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0.069442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Ireclam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183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Ireclam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0.056564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4297508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5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Ireclam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0.069279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Beneftot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179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>
                          <a:effectLst/>
                        </a:rPr>
                        <a:t>Reclam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000" dirty="0">
                          <a:effectLst/>
                        </a:rPr>
                        <a:t>0.055261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49310291"/>
                  </a:ext>
                </a:extLst>
              </a:tr>
            </a:tbl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90C5BC21-567F-9453-241D-C0A6E84B1844}"/>
              </a:ext>
            </a:extLst>
          </p:cNvPr>
          <p:cNvSpPr/>
          <p:nvPr/>
        </p:nvSpPr>
        <p:spPr>
          <a:xfrm>
            <a:off x="2343955" y="4172755"/>
            <a:ext cx="1552978" cy="286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C0308DF-3409-1C20-959C-17E5C7706F70}"/>
              </a:ext>
            </a:extLst>
          </p:cNvPr>
          <p:cNvSpPr/>
          <p:nvPr/>
        </p:nvSpPr>
        <p:spPr>
          <a:xfrm>
            <a:off x="8295067" y="4188768"/>
            <a:ext cx="1552978" cy="286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C2A3C5C-2FF7-5AA1-C78B-0D5EB13FBEC5}"/>
              </a:ext>
            </a:extLst>
          </p:cNvPr>
          <p:cNvSpPr/>
          <p:nvPr/>
        </p:nvSpPr>
        <p:spPr>
          <a:xfrm>
            <a:off x="5309851" y="4828147"/>
            <a:ext cx="1593225" cy="233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893BE85-7B4E-259B-6041-4971D0A05408}"/>
              </a:ext>
            </a:extLst>
          </p:cNvPr>
          <p:cNvSpPr/>
          <p:nvPr/>
        </p:nvSpPr>
        <p:spPr>
          <a:xfrm>
            <a:off x="8306338" y="4828146"/>
            <a:ext cx="1593225" cy="233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14B06DF-6B35-525A-43A8-D593A052CCEB}"/>
              </a:ext>
            </a:extLst>
          </p:cNvPr>
          <p:cNvSpPr/>
          <p:nvPr/>
        </p:nvSpPr>
        <p:spPr>
          <a:xfrm>
            <a:off x="2313364" y="5003444"/>
            <a:ext cx="1593225" cy="233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926AF27-48DD-BE1F-5A1B-B87270769CAC}"/>
              </a:ext>
            </a:extLst>
          </p:cNvPr>
          <p:cNvSpPr/>
          <p:nvPr/>
        </p:nvSpPr>
        <p:spPr>
          <a:xfrm>
            <a:off x="5037786" y="2399756"/>
            <a:ext cx="1058214" cy="221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Áudio 12">
            <a:hlinkClick r:id="" action="ppaction://media"/>
            <a:extLst>
              <a:ext uri="{FF2B5EF4-FFF2-40B4-BE49-F238E27FC236}">
                <a16:creationId xmlns:a16="http://schemas.microsoft.com/office/drawing/2014/main" id="{FE83871F-7F90-8422-AC67-DBE11B374C2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421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05"/>
    </mc:Choice>
    <mc:Fallback>
      <p:transition spd="slow" advTm="26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77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16" descr="Image containing medical tweezers of various sizes, some pills, and a hand holding a pen writing on a piece of paper attached to a clipboard">
            <a:extLst>
              <a:ext uri="{FF2B5EF4-FFF2-40B4-BE49-F238E27FC236}">
                <a16:creationId xmlns:a16="http://schemas.microsoft.com/office/drawing/2014/main" id="{D29AD2ED-F2E1-42BA-A4F8-29194C9634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" r="62"/>
          <a:stretch>
            <a:fillRect/>
          </a:stretch>
        </p:blipFill>
        <p:spPr/>
      </p:pic>
      <p:sp>
        <p:nvSpPr>
          <p:cNvPr id="11" name="Rectangle 10" title="Overlay Graphic">
            <a:extLst>
              <a:ext uri="{FF2B5EF4-FFF2-40B4-BE49-F238E27FC236}">
                <a16:creationId xmlns:a16="http://schemas.microsoft.com/office/drawing/2014/main" id="{5396BE43-2D46-4002-A946-60FC5900EC15}"/>
              </a:ext>
            </a:extLst>
          </p:cNvPr>
          <p:cNvSpPr/>
          <p:nvPr/>
        </p:nvSpPr>
        <p:spPr bwMode="invGray"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ZA" dirty="0" err="1"/>
              <a:t>Obrigado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ZA" dirty="0"/>
              <a:t>João Paulo Calembo Batista Menezes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ZA" dirty="0"/>
              <a:t>31 99415 2503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ZA" dirty="0" err="1"/>
              <a:t>Joao.calembo@ufvjm.edu.br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http://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lattes.cnpq.br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/1741363126933254</a:t>
            </a:r>
            <a:endParaRPr lang="en-Z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Graphic 11" descr="User icon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black">
          <a:xfrm>
            <a:off x="10387065" y="5059754"/>
            <a:ext cx="218900" cy="218900"/>
          </a:xfrm>
          <a:prstGeom prst="rect">
            <a:avLst/>
          </a:prstGeom>
        </p:spPr>
      </p:pic>
      <p:pic>
        <p:nvPicPr>
          <p:cNvPr id="14" name="Graphic 13" descr="Smart Phone icon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black">
          <a:xfrm>
            <a:off x="10387065" y="5468514"/>
            <a:ext cx="218900" cy="218900"/>
          </a:xfrm>
          <a:prstGeom prst="rect">
            <a:avLst/>
          </a:prstGeom>
        </p:spPr>
      </p:pic>
      <p:pic>
        <p:nvPicPr>
          <p:cNvPr id="13" name="Graphic 12" descr="Envelope icon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black">
          <a:xfrm>
            <a:off x="10387065" y="5836232"/>
            <a:ext cx="218900" cy="218900"/>
          </a:xfrm>
          <a:prstGeom prst="rect">
            <a:avLst/>
          </a:prstGeom>
        </p:spPr>
      </p:pic>
      <p:pic>
        <p:nvPicPr>
          <p:cNvPr id="15" name="Graphic 14" descr="Link icon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 bwMode="black">
          <a:xfrm>
            <a:off x="10370206" y="6203950"/>
            <a:ext cx="244786" cy="244786"/>
          </a:xfrm>
          <a:prstGeom prst="rect">
            <a:avLst/>
          </a:prstGeom>
        </p:spPr>
      </p:pic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3B43534B-82BB-422A-7666-62FE7A395B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6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9"/>
    </mc:Choice>
    <mc:Fallback>
      <p:transition spd="slow" advTm="2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9BDC2-E734-7E4C-B010-C8A7A5DF8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pt-BR" dirty="0"/>
              <a:t>Agenda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DD67BEDD-7B0A-164F-B404-810AFA489B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1939915"/>
              </p:ext>
            </p:extLst>
          </p:nvPr>
        </p:nvGraphicFramePr>
        <p:xfrm>
          <a:off x="655321" y="2575034"/>
          <a:ext cx="5120113" cy="346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E08FC281-FC0E-D542-8975-D2D84FD7C09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674476" y="0"/>
            <a:ext cx="5156200" cy="6858000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53AF9259-3982-B1E6-CD1A-27E69745C3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57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89"/>
    </mc:Choice>
    <mc:Fallback>
      <p:transition spd="slow" advTm="18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81746-A9CC-AF41-B635-E671A7BB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50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Introdução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8F1157-7FFE-D74A-9174-2087F1E6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545" b="42456"/>
          <a:stretch>
            <a:fillRect/>
          </a:stretch>
        </p:blipFill>
        <p:spPr bwMode="auto">
          <a:xfrm>
            <a:off x="0" y="6281936"/>
            <a:ext cx="12192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FC25736-17DF-5841-A835-431329F5AD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4493948"/>
              </p:ext>
            </p:extLst>
          </p:nvPr>
        </p:nvGraphicFramePr>
        <p:xfrm>
          <a:off x="2345359" y="1088740"/>
          <a:ext cx="8280920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7DB6456F-61F0-08B5-D72E-E8C9FFD44F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4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66"/>
    </mc:Choice>
    <mc:Fallback>
      <p:transition spd="slow" advTm="39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81746-A9CC-AF41-B635-E671A7BB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50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Introdução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8F1157-7FFE-D74A-9174-2087F1E6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545" b="42456"/>
          <a:stretch>
            <a:fillRect/>
          </a:stretch>
        </p:blipFill>
        <p:spPr bwMode="auto">
          <a:xfrm>
            <a:off x="0" y="6281936"/>
            <a:ext cx="12192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tângulo de cantos arredondados 7">
            <a:extLst>
              <a:ext uri="{FF2B5EF4-FFF2-40B4-BE49-F238E27FC236}">
                <a16:creationId xmlns:a16="http://schemas.microsoft.com/office/drawing/2014/main" id="{C52B9548-F820-9346-81B8-88F0E9FDF451}"/>
              </a:ext>
            </a:extLst>
          </p:cNvPr>
          <p:cNvSpPr/>
          <p:nvPr/>
        </p:nvSpPr>
        <p:spPr>
          <a:xfrm>
            <a:off x="179510" y="1133979"/>
            <a:ext cx="3960439" cy="648072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000" dirty="0"/>
              <a:t>Objetivo Geral: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F533A89-5B21-1E41-AE0D-E6BC00552278}"/>
              </a:ext>
            </a:extLst>
          </p:cNvPr>
          <p:cNvSpPr/>
          <p:nvPr/>
        </p:nvSpPr>
        <p:spPr>
          <a:xfrm>
            <a:off x="179510" y="1926866"/>
            <a:ext cx="11784961" cy="921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dirty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Identificar o melhor modelo de Machine Learning para a previsão de empresas propensas a uma operação de fusões e aquisições na saúde suplementar.</a:t>
            </a:r>
            <a:endParaRPr lang="pt-BR" sz="20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7086070-855A-4A4E-16C0-6EF6A5F920DF}"/>
              </a:ext>
            </a:extLst>
          </p:cNvPr>
          <p:cNvSpPr/>
          <p:nvPr/>
        </p:nvSpPr>
        <p:spPr>
          <a:xfrm>
            <a:off x="179512" y="3764646"/>
            <a:ext cx="11784962" cy="226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spcBef>
                <a:spcPts val="1200"/>
              </a:spcBef>
            </a:pPr>
            <a:r>
              <a:rPr lang="pt-BR" sz="2000" dirty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• Analisar dados da Agência Nacional de Saúde Suplementar (ANS) e do Conselho Administrativo de Defesa Econômica (CADE), contemplando variáveis relevantes para a análise das Fusões e Aquisições;</a:t>
            </a:r>
          </a:p>
          <a:p>
            <a:pPr algn="just">
              <a:spcBef>
                <a:spcPts val="1200"/>
              </a:spcBef>
            </a:pPr>
            <a:r>
              <a:rPr lang="pt-BR" sz="2000" dirty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• Selecionar modelos de Machine Learning para previsão de operações de fusões e aquisições;</a:t>
            </a:r>
          </a:p>
          <a:p>
            <a:pPr algn="just">
              <a:spcBef>
                <a:spcPts val="1200"/>
              </a:spcBef>
            </a:pPr>
            <a:r>
              <a:rPr lang="pt-BR" sz="2000" dirty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• Avaliar a eficiência e a acurácia de diferentes modelos de Machine Learning na previsão de operações de fusões e aquisições no setor da saúde suplementar, considerando a precisão, a interpretabilidade e a complexidade dos modelos.</a:t>
            </a:r>
          </a:p>
        </p:txBody>
      </p:sp>
      <p:sp>
        <p:nvSpPr>
          <p:cNvPr id="5" name="Retângulo de cantos arredondados 5">
            <a:extLst>
              <a:ext uri="{FF2B5EF4-FFF2-40B4-BE49-F238E27FC236}">
                <a16:creationId xmlns:a16="http://schemas.microsoft.com/office/drawing/2014/main" id="{147E17F7-FFD5-4E62-C148-87C99B7C3CDB}"/>
              </a:ext>
            </a:extLst>
          </p:cNvPr>
          <p:cNvSpPr/>
          <p:nvPr/>
        </p:nvSpPr>
        <p:spPr>
          <a:xfrm>
            <a:off x="179512" y="2988506"/>
            <a:ext cx="3960440" cy="648072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000" dirty="0"/>
              <a:t>Objetivos específicos:</a:t>
            </a:r>
          </a:p>
        </p:txBody>
      </p:sp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40D0BD68-92DA-A113-9DDD-0DB7E7C52C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13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48"/>
    </mc:Choice>
    <mc:Fallback>
      <p:transition spd="slow" advTm="46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9BDC2-E734-7E4C-B010-C8A7A5DF8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pt-BR" dirty="0"/>
              <a:t>Agenda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35E5EA5B-A46F-284A-8C12-68ED9F4B28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63" b="9163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DD67BEDD-7B0A-164F-B404-810AFA489B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878814"/>
              </p:ext>
            </p:extLst>
          </p:nvPr>
        </p:nvGraphicFramePr>
        <p:xfrm>
          <a:off x="655321" y="2575034"/>
          <a:ext cx="5120113" cy="2099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441A01A2-4F29-8035-FFF7-3C5DE52224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42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84"/>
    </mc:Choice>
    <mc:Fallback>
      <p:transition spd="slow" advTm="8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81746-A9CC-AF41-B635-E671A7BB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50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Coleta de dados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8F1157-7FFE-D74A-9174-2087F1E6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545" b="42456"/>
          <a:stretch>
            <a:fillRect/>
          </a:stretch>
        </p:blipFill>
        <p:spPr bwMode="auto">
          <a:xfrm>
            <a:off x="0" y="6281936"/>
            <a:ext cx="12192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Diagram 1">
            <a:extLst>
              <a:ext uri="{FF2B5EF4-FFF2-40B4-BE49-F238E27FC236}">
                <a16:creationId xmlns:a16="http://schemas.microsoft.com/office/drawing/2014/main" id="{31A42742-6480-E448-ADA8-4EFE043A3F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3984276"/>
              </p:ext>
            </p:extLst>
          </p:nvPr>
        </p:nvGraphicFramePr>
        <p:xfrm>
          <a:off x="3200400" y="141393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E3474A8F-B67D-014E-ADAF-E4FDD8C2BD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3717330"/>
              </p:ext>
            </p:extLst>
          </p:nvPr>
        </p:nvGraphicFramePr>
        <p:xfrm>
          <a:off x="8382000" y="931332"/>
          <a:ext cx="3810000" cy="4995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FBED31A4-0A80-EF4C-9923-14C99481D6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970120"/>
              </p:ext>
            </p:extLst>
          </p:nvPr>
        </p:nvGraphicFramePr>
        <p:xfrm>
          <a:off x="304800" y="948264"/>
          <a:ext cx="3810000" cy="4995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94526377-DF70-D96A-FA4F-B7ECB898E8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99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96"/>
    </mc:Choice>
    <mc:Fallback>
      <p:transition spd="slow" advTm="51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81746-A9CC-AF41-B635-E671A7BB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50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Coleta de dados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8F1157-7FFE-D74A-9174-2087F1E6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545" b="42456"/>
          <a:stretch>
            <a:fillRect/>
          </a:stretch>
        </p:blipFill>
        <p:spPr bwMode="auto">
          <a:xfrm>
            <a:off x="0" y="6281936"/>
            <a:ext cx="12192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893C4327-2F75-5B47-BFF3-CA53198F7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763934"/>
              </p:ext>
            </p:extLst>
          </p:nvPr>
        </p:nvGraphicFramePr>
        <p:xfrm>
          <a:off x="838200" y="2528888"/>
          <a:ext cx="10034588" cy="14077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00854">
                  <a:extLst>
                    <a:ext uri="{9D8B030D-6E8A-4147-A177-3AD203B41FA5}">
                      <a16:colId xmlns:a16="http://schemas.microsoft.com/office/drawing/2014/main" val="1040849876"/>
                    </a:ext>
                  </a:extLst>
                </a:gridCol>
                <a:gridCol w="4233734">
                  <a:extLst>
                    <a:ext uri="{9D8B030D-6E8A-4147-A177-3AD203B41FA5}">
                      <a16:colId xmlns:a16="http://schemas.microsoft.com/office/drawing/2014/main" val="540380208"/>
                    </a:ext>
                  </a:extLst>
                </a:gridCol>
              </a:tblGrid>
              <a:tr h="9481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800" dirty="0">
                          <a:effectLst/>
                        </a:rPr>
                        <a:t>Variável</a:t>
                      </a:r>
                      <a:endParaRPr lang="pt-B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800" dirty="0">
                          <a:effectLst/>
                        </a:rPr>
                        <a:t>Código</a:t>
                      </a:r>
                      <a:endParaRPr lang="pt-B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45459323"/>
                  </a:ext>
                </a:extLst>
              </a:tr>
              <a:tr h="4472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800" dirty="0">
                          <a:effectLst/>
                        </a:rPr>
                        <a:t>Fusões e aquisições</a:t>
                      </a:r>
                      <a:endParaRPr lang="pt-B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2800" dirty="0">
                          <a:effectLst/>
                        </a:rPr>
                        <a:t>FEA</a:t>
                      </a:r>
                      <a:endParaRPr lang="pt-B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50631984"/>
                  </a:ext>
                </a:extLst>
              </a:tr>
            </a:tbl>
          </a:graphicData>
        </a:graphic>
      </p:graphicFrame>
      <p:sp>
        <p:nvSpPr>
          <p:cNvPr id="7" name="Retângulo de cantos arredondados 6">
            <a:extLst>
              <a:ext uri="{FF2B5EF4-FFF2-40B4-BE49-F238E27FC236}">
                <a16:creationId xmlns:a16="http://schemas.microsoft.com/office/drawing/2014/main" id="{E937FCFB-6611-9148-B5C3-4B9308C132A4}"/>
              </a:ext>
            </a:extLst>
          </p:cNvPr>
          <p:cNvSpPr/>
          <p:nvPr/>
        </p:nvSpPr>
        <p:spPr>
          <a:xfrm>
            <a:off x="838200" y="1354513"/>
            <a:ext cx="4933949" cy="648072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/>
              <a:t>Variáveis dependentes</a:t>
            </a:r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13787C79-0628-0E4C-3774-5BC1CCEB19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61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05"/>
    </mc:Choice>
    <mc:Fallback>
      <p:transition spd="slow" advTm="12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81746-A9CC-AF41-B635-E671A7BB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50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Coleta de dados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8F1157-7FFE-D74A-9174-2087F1E6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545" b="42456"/>
          <a:stretch>
            <a:fillRect/>
          </a:stretch>
        </p:blipFill>
        <p:spPr bwMode="auto">
          <a:xfrm>
            <a:off x="0" y="6281936"/>
            <a:ext cx="12192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tângulo de cantos arredondados 6">
            <a:extLst>
              <a:ext uri="{FF2B5EF4-FFF2-40B4-BE49-F238E27FC236}">
                <a16:creationId xmlns:a16="http://schemas.microsoft.com/office/drawing/2014/main" id="{E937FCFB-6611-9148-B5C3-4B9308C132A4}"/>
              </a:ext>
            </a:extLst>
          </p:cNvPr>
          <p:cNvSpPr/>
          <p:nvPr/>
        </p:nvSpPr>
        <p:spPr>
          <a:xfrm>
            <a:off x="838200" y="1083047"/>
            <a:ext cx="6519863" cy="648072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/>
              <a:t>Variáveis independentes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B1361E5-3896-FF41-A25F-5E7319B4B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864577"/>
              </p:ext>
            </p:extLst>
          </p:nvPr>
        </p:nvGraphicFramePr>
        <p:xfrm>
          <a:off x="838199" y="1870065"/>
          <a:ext cx="11034713" cy="40060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86141">
                  <a:extLst>
                    <a:ext uri="{9D8B030D-6E8A-4147-A177-3AD203B41FA5}">
                      <a16:colId xmlns:a16="http://schemas.microsoft.com/office/drawing/2014/main" val="4174897773"/>
                    </a:ext>
                  </a:extLst>
                </a:gridCol>
                <a:gridCol w="4048572">
                  <a:extLst>
                    <a:ext uri="{9D8B030D-6E8A-4147-A177-3AD203B41FA5}">
                      <a16:colId xmlns:a16="http://schemas.microsoft.com/office/drawing/2014/main" val="123098406"/>
                    </a:ext>
                  </a:extLst>
                </a:gridCol>
              </a:tblGrid>
              <a:tr h="2818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dirty="0">
                          <a:effectLst/>
                        </a:rPr>
                        <a:t>Variável</a:t>
                      </a:r>
                      <a:endParaRPr lang="pt-BR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805" marR="3880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Código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805" marR="38805" marT="0" marB="0" anchor="ctr"/>
                </a:tc>
                <a:extLst>
                  <a:ext uri="{0D108BD9-81ED-4DB2-BD59-A6C34878D82A}">
                    <a16:rowId xmlns:a16="http://schemas.microsoft.com/office/drawing/2014/main" val="1171214987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Código de registro na ANS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 ANS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744943295"/>
                  </a:ext>
                </a:extLst>
              </a:tr>
              <a:tr h="258834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da operação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515845263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Investimento estrangeiro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IED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794901001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Faturamento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Fatur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66176782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Valor econômico adicionado - Economic Value Added®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EVA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479137809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Lucro antes dos juros, impostos, depreciação e amortização (EBITDA)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EBITDATRAD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160655409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Resultado sobre vendas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RSV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031263890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Retorno sobre o ativo total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ROA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468371763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Retorno sobre o patrimônio líquido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ROE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197624566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Margem EBITDA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MEBITDA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5899372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Prazo médio de recebimento de eventos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PMRE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748181463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Prazo médio de pagamento de eventos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PMPE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09277061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Ciclo operacional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Ciclo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361361533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Imobilização do ativo total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Imob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2077713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Índice de endividamento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PCT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153157432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Composição do endividamento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833981802"/>
                  </a:ext>
                </a:extLst>
              </a:tr>
              <a:tr h="2099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Liquidez corrente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LC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04067724"/>
                  </a:ext>
                </a:extLst>
              </a:tr>
            </a:tbl>
          </a:graphicData>
        </a:graphic>
      </p:graphicFrame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D106EE1C-48BD-7499-661E-87A9A5975E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30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85"/>
    </mc:Choice>
    <mc:Fallback>
      <p:transition spd="slow" advTm="18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4|0.4|1.8|6.7|0.4|0.5|0.4|0.4|5|0.6|0.2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5374</TotalTime>
  <Words>900</Words>
  <Application>Microsoft Macintosh PowerPoint</Application>
  <PresentationFormat>Widescreen</PresentationFormat>
  <Paragraphs>268</Paragraphs>
  <Slides>23</Slides>
  <Notes>18</Notes>
  <HiddenSlides>0</HiddenSlides>
  <MMClips>23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Tema do Office</vt:lpstr>
      <vt:lpstr>PONTIFÍCIA UNIVERSIDADE CATÓLICA DE MINAS GERAIS  NÚCLEO DE EDUCAÇÃO A DISTÂNCIA  Pós-graduação Lato Sensu em Ciência de Dados e Big Data</vt:lpstr>
      <vt:lpstr>Agenda</vt:lpstr>
      <vt:lpstr>Agenda</vt:lpstr>
      <vt:lpstr>Introdução</vt:lpstr>
      <vt:lpstr>Introdução</vt:lpstr>
      <vt:lpstr>Agenda</vt:lpstr>
      <vt:lpstr>Coleta de dados</vt:lpstr>
      <vt:lpstr>Coleta de dados</vt:lpstr>
      <vt:lpstr>Coleta de dados</vt:lpstr>
      <vt:lpstr>Coleta de dados</vt:lpstr>
      <vt:lpstr>Coleta de dados</vt:lpstr>
      <vt:lpstr>Agenda</vt:lpstr>
      <vt:lpstr>Tratamento dos dados</vt:lpstr>
      <vt:lpstr>Tratamento dos dados</vt:lpstr>
      <vt:lpstr>Tratamento dos dados</vt:lpstr>
      <vt:lpstr>Agenda</vt:lpstr>
      <vt:lpstr>Análise e exploração dos dados</vt:lpstr>
      <vt:lpstr>Análise e exploração dos dados</vt:lpstr>
      <vt:lpstr>Agenda</vt:lpstr>
      <vt:lpstr>Criação de modelos de ML</vt:lpstr>
      <vt:lpstr>Agenda</vt:lpstr>
      <vt:lpstr>Análise e interpretação dos Resultados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UNIVERSIDADE FEDERAL DE MINAS GERAIS FACULDADE DE CIÊNCIAS ECONÔMICAS DEPARTAMENTO DE CIÊNCIAS ADMINISTRATIVAS CENTRO DE PÓS-GRADUAÇÃO E PESQUISAS EM ADMINISTRAÇÃO</dc:title>
  <dc:creator>JOÃO PAULO CALEMBO BATISTA MENEZES</dc:creator>
  <cp:lastModifiedBy>JOÃO PAULO CALEMBO BATISTA MENEZES</cp:lastModifiedBy>
  <cp:revision>54</cp:revision>
  <cp:lastPrinted>2019-03-29T13:06:46Z</cp:lastPrinted>
  <dcterms:created xsi:type="dcterms:W3CDTF">2019-03-25T18:40:05Z</dcterms:created>
  <dcterms:modified xsi:type="dcterms:W3CDTF">2023-03-22T13:33:00Z</dcterms:modified>
</cp:coreProperties>
</file>